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notesSlides/notesSlide4.xml" ContentType="application/vnd.openxmlformats-officedocument.presentationml.notesSlide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75" r:id="rId4"/>
    <p:sldId id="428" r:id="rId5"/>
    <p:sldId id="476" r:id="rId6"/>
    <p:sldId id="474" r:id="rId7"/>
    <p:sldId id="434" r:id="rId8"/>
  </p:sldIdLst>
  <p:sldSz cx="9144000" cy="5715000" type="screen16x10"/>
  <p:notesSz cx="6858000" cy="9144000"/>
  <p:embeddedFontLst>
    <p:embeddedFont>
      <p:font typeface="Orly's Font 2" panose="020B060402020202020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3:15.19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820F41B6-6981-41F5-9B27-87CE384325CD}" emma:medium="tactile" emma:mode="ink">
          <msink:context xmlns:msink="http://schemas.microsoft.com/ink/2010/main" type="inkDrawing" rotatedBoundingBox="3411,9566 7502,9464 7560,11777 3469,11879" semanticType="underline" shapeName="Other">
            <msink:sourceLink direction="with" ref="{40C43C9E-130C-4F5F-9646-9BD369DD332E}"/>
            <msink:sourceLink direction="with" ref="{18A57E3D-0476-4B35-8E6E-691C6070AF90}"/>
          </msink:context>
        </emma:interpretation>
      </emma:emma>
    </inkml:annotationXML>
    <inkml:trace contextRef="#ctx0" brushRef="#br0">195 2364 1473,'0'0'-128,"0"0"224,0 0 96,0 0 0,0 0-32,0 0 65,0 0 223,0 0 225,0 0 63,0 0-159,0 0-65,0 0-95,0 0 95,0 0-127,0 0-33,0 0 32,0 0-31,0 0 63,0 0-192,0 0 33,0 0-97,0 0-32,0 0-64,0 0-32,0 0 96,0 0 0,0 0-64,0-31-32,0 31 96,0 0-96,0 0 96,-33 0-31,33 0 63,0 0 32,0 0-96,0-33 64,0 33-64,0-31 0,0 31-32,0-34 32,0 34 33,0-31-33,0-2-64,0 33 96,0-31-96,0-3 32,0 34 0,0-33-32,0 33 0,0-31-32,0 31 96,0-34-96,0 34 96,0-31-64,0 31 64,0-33-64,0 33 32,0-31-64,0 31 0,0 0 65,0-34-65,0 34 32,0-31-32,0 31 32,0-34 0,0 34 64,0-30 0,0-4-64,0 34 96,0-31-64,0-3 32,0 4 32,0 30-64,0-34 64,0 3-64,0-3 1,0 34-1,0-31 32,0-2-96,0 33 64,0-31-64,0 31 32,0 0-32,0-34 32,0 34-32,0 0 32,0-31-32,0 31 0,0-33 96,0 33-96,0-31 32,0-3-32,0 34 32,-31-31-32,31-2-32,0 33 32,0-31 32,0-3 0,0 34-64,0-31 32,0-2 0,0 33 32,0-31-64,0 31 64,-34-34-64,34 34 64,0-31-32,0 31 0,0 0 0,0-33-32,0 33 96,0-31-128,0 31 96,0-34-32,0 34 0,-31-31 0,31 31-32,0-34 64,0 34-64,0-33 64,0 2-64,0 31 32,0-34 0,0 34 0,0-31 0,0 31 32,0 0-32,0-33-32,0 33 64,0 0-64,0 0 64,0 0-32,-33-31 32,33 31-64,0 0 32,0-34 0,0 34 0,0-31 0,0 31 0,0 0 32,0-33-64,0 33 64,0-31-64,0 31 32,0 0 0,0-34 0,0 34 0,0-31 0,0 31 0,0 0 0,0-33 0,0 33-32,0 0 32,0-31 0,0 31 0,0 0 0,0-34 0,-31 34 0,31 0 0,0-31 32,0 31-64,0 0 64,0 0-64,0 0 32,0 0 32,0 0-32,0 0 0,0 0 0,0 0 32,0 0-64,0 0 32,0 0 0,0 0 32,0-33-64,0 33 32,0 0 0,0-31-32,0 31 64,0 0-64,0-34 32,0 34 0,0 0 0,0-31 0,0-2-32,0 33 32,0-31-32,0-3 64,0 34-64,0-31 64,0 31-64,0 0 64,0 0-32,0 0 32,0 0 0,0 0 0,0 0 0,0 0 64,0 0-64,0 0 0,0 0 0,0 0 32,0 0 0,0 0-64,0 0 128,0 0-95,0 0-33,0 0 64,0 0-64,0 0 64,0 0-64,0 0 64,0 0-32,0 0 0,0 0-32,0 0 32,0 0 0,0 0-32,0 0 32,0 0-64,0 0 64,0 0-64,0 0 192,0 0-160,0 0 32,0 0 0,0 0 32,0 0-64,0 0 0,0 0 0,0 0-64,0 0 64,0 0-32,0 0 0,0 0 64,0 0 0,0 0 0,0 0 0,0 0 0,31 0 0,-31 0 0,33 0-64,-33 0 64,0 0-96,31 0 96,-31 0 0,34 0-32,-34 0 0,31 0 0,2 0 32,-33 0-64,31 0 128,2 0-160,-2 0 160,3 0-32,-4 0-96,4 0 32,-3 0 32,-31 0 0,33 0-64,-2 0 32,-31 0 0,0 0 32,34 0-32,-34 0 0,30 0 0,-30 0 32,34 0 0,-34 0-64,31 0 64,-31 0-64,33 0 32,-33-34 0,31 34 0,3 0 0,-34 0 0,30 0 32,4 0-64,-34 0 32,31 0-32,2 0 64,-33 0-32,31 0 0,2 0 0,-33 0-32,31 0 32,-31 0 32,34 0 0,-34 0-64,31 0 64,-31 0-64,33 0 64,-33 0-32,0 0 0,31 0 0,-31 0 0,33 0 32,-2 0-64,-31 0 32,34 0 32,-34 0 1,30 0-98,4 0 97,-3 0 1,-31 0-66,33 0 33,-2 0 0,3 0 33,-1 0-66,-2 0 66,2 0-33,-33 0 0,31 0 0,3 0 0,-3 0 0,2 0 0,-33 0 64,31 0-64,2 0 0,-33 0 0,0 0 0,31 0 0,-31 0 32,34 34-32,-34-34 0,30 0 32,-30 0-32,34 0 0,-34 0-32,31 0 64,2 0-96,-33 0 96,31 0-32,3 0 32,-4 0-32,4 0 32,-34 0-64,31 0 32,2 0 32,-2 0-64,3 0 64,-4 0-64,4 0 32,-34 0 0,31 0 32,2 0-64,-2 0 64,3 0-32,-4 0 0,4 0 0,-3 0 32,-31 0 0,33 0-64,-33 0 32,31 0 0,-31 0 0,33 0 0,-33 0 0,0 0 32,0 0-32,0 0 0,0 0 0,31 0 0,-31 0 0,0 0 0,0 0 0,34 0 0,-34 0 32,30 0-32,35 0 0,-32 0 0,-2 0 0,33 0-32,1 0 32,-32 0 0,32 0 0,-35 0 0,4-34 32,-3 34-32,2 0 0,-2 0 32,3 0-64,-34 0 32,0 0 32,0 0-32,0 0 96,30 0-96,-30 0 32,0 0-64,0 0 96,0 0-128,0 0 96,0 0-32,0 0 0,34 0 0,-34 0 0,31 0 32,-31 0 0,33 0 0,-2 0-64,2 0 32,32 0 0,-32 0 32,-2-30-32,33 30 0,-30 0 32,-3 0-64,2 0 32,-2 0 0,-31 0 32,34 0-64,-4 0 64,-30 0-64,0 0 64,0 0 0,0 0 0,0 0 0,0 0-64,0 0 64,0 0-32,34 0 0,-34 0 0,0 0 32,0 0-32,31 0 96,-31 0-64,0 0-32,33 0 0,-33 0 64,0 0-64,31 0 32,2 0-32,-33 0-32,31 0 96,3 0-64,-34 0 0,31 0 0,-31 0 0,0 0 0,0 0-32,0 0 96,0 0-64,0 0 32,0 0-32,0 0 32,0 0-32,0 0 33,0 0-33,0 0-33,0 0 66,0 0-98,33 0 97,-33 0-32,0 0 0,0 0-32,31 0 64,-31 0-32,0 0 0,0 0 0,0 0 0,0 0 33,33 0-33,-33 0 0,0 0 0,0 0 0,0 0 0,0 0 0,31 0 0,-31 0 0,0 0 0,0 0-33,0 0 130,0 0-161,0 0 31,0 0 33,0 0 0,0 0 0,0 0 0,0 0 97,0 0-97,0 0 64,0 0-32,0 0 32,0 0 0,0 0 64,0 0-64,0 0 32,0 30 0,0-30-64,0 0 32,0 0 32,0 0-32,0 0-32,0 0 97,0 0-97,0 0 32,0 0-64,0 0 32,0 0 64,0 0 64,0 34-64,0-34 0,0 31 0,0 3-96,0-34 32,0 31 0,0 2 0,0-33 0,0 31-64,0 3 64,-31-34-32,31 31 32,0-31 32,0 33 0,0-2-64,0-31 0,0 34 0,0-3 0,0-31 65,0 33-98,0-2 130,0 3-129,0-3 64,-33 2-32,33-33 32,0 31-32,0-31 64,0 34-32,0-3-64,0-31 32,0 33-64,0-2 160,0 3-64,0-3-32,0-31 32,0 33-32,0-33 32,0 0 0,0 34 0,0-3-64,0-31 64,0 34-32,0-34 64,0 31-128,0-31 96,0 33 0,0-2 0,0-31 64,0 34-128,0-3 64,0-31-32,0 0 64,0 33-64,0-33 32,0 0-32,0 31 0,0-31 128,0 0-96,0 34 32,0-3 32,0-31-96,0 33 32,0-2 0,0-31 1,0 34 31,0-34-32,0 31 0,0 2 32,0-33-96,33 31 64,-33-31-32,0 0 32,0 34-32,0-34 0,0 0 0,0 0-32,0 0 32,0 31 0,0-31 32,0 0-64,0 33 64,0-33-96,0 31 64,0-31-32,0 0 64,0 34 0,0-3-64,0-31 32,0 0 0,0 34 0,0-34-32,0 0 96,0 30-96,0-30 32,0 0 0,0 34 0,0-34 0,0 31 0,0-31 32,0 34-96,0-34 96,0 0-64,0 30 64,0-30-64,0 0 32,0 0 0,0 34-64,0-3 128,0-31-64,0 34 0,0-34 0,0 31 0,0-31-32,0 33 64,0-33-32,0 31 0,0 3 32,0-34-96,0 31 64,0-31-32,0 0 64,0 0-32,0 33 0,0-33 0,0 0-32,0 0 32,0 0-32,0 0 32,0 0-65,0 0 1,0 0-64,0 0 96,0 0-32,0 0-32,0 0 64,0 0 0,0 0-64,0 0 0,0 0 0,0 0-32,0 0 32,0 0-1,0 0 33,0 0 0,0 0 64,0 0-96,0 0 32,0 0 32,0 0-64,0 0 128,0 0-128,0 0 96,0 0-32,0 0-32,0 0-32,0 0 64,0 0 0,0 0-96,0 0 96,0 0-32,0 0 32,0 0-65,0 0 65,0 0 32,0 0-32,0 0 0,0 0 0,0 0 32,0 0-96,0 0 160,0 0-160,0 0 96,0 0-32,0 0-32,0 0 64,0 0 0,0 0-32,0 0 0,0 0 32,0 0-96,0 0 96,0 0-160,0 0 128,0 0-32,0 0 0,0 0 64,0 0-96,0 0-1,0 0 1,0 0 64,0 0-128,0 0-32,0 0-64,0 0 160,0 0 160,0 34-160,0-3 128,0-31-64,0 33 64,0-33-32,0 0 64,0 0-64,0 0 32,0 0-64,0 0 64,0 0-64,0 0 0,0 0 0,0 0-64,0 0 64,0 0-129,0 0 1,0 0-224,0 0-577,0 0-993,0 0-1025,0 0-1857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13.01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B16629D3-8779-43E7-BFAF-78B883E5CF48}" emma:medium="tactile" emma:mode="ink">
          <msink:context xmlns:msink="http://schemas.microsoft.com/ink/2010/main" type="inkDrawing" rotatedBoundingBox="11341,10851 11571,10469 11638,10509 11408,10891" semanticType="callout" shapeName="Other">
            <msink:sourceLink direction="with" ref="{9BEE81CF-D9FE-4D57-9DC8-AB2134DB5907}"/>
            <msink:sourceLink direction="with" ref="{F7BE9AAC-9AA9-4D9E-B77A-9FB52A6BCD13}"/>
          </msink:context>
        </emma:interpretation>
      </emma:emma>
    </inkml:annotationXML>
    <inkml:trace contextRef="#ctx0" brushRef="#br0">8206 1022 2594,'0'0'480,"0"0"770,0 0-129,0 0-641,0 0 193,0 0 95,0-34-31,0 34-96,0 0-65,0 0-63,0 0-193,0 0 32,0 0-127,0 0-33,0 0 64,0 0 64,0 0-63,0 0-97,0 0-128,0 0-32,0 0-32,0 0-32,0 0-32,0 0-65,0 0-191,0 0-224,0 0 127,0 0 33,0 0 31,0 0 225,0 0 96,0 0 160,0 0-32,0 0 161,0 0 31,0 0 64,0 0 32,0 0-63,0 0 127,0 0 97,0 0-257,0 0-288,0 0 224,0 0 0,0 0-128,0 0 160,0 0-95,0 0 63,0 0-160,0 0 0,0 0 64,0 0-32,-31 0-64,31 0 32,0 0-32,0 0 0,0 34 32,0-34-64,-34 0 32,34 0 0,0 0 0,0 31 0,-30-31 0,30 0 0,0 0 32,0 33-32,-34-33 0,34 0 32,0 31-32,0-31 96,-31 33-96,31-33 0,0 31 32,0-31-64,-33 34 64,33-34-32,0 31 32,0-31-64,0 33 64,0-33-32,-31 31 32,31-31-32,0 0 0,0 0 32,0 33-32,0-33-32,0 0 32,0 0 0,0 0 32,0 0-32,0 31-32,0-31 64,0 0-32,0 0-32,0 0 32,0 0-32,0 0 0,0 0-96,0 0 96,0 0 0,0 0 0,0 0-32,0 0-96,0 0 64,0 0-97,0 0-159,0 0-256,0 0-129,0 0-352,0 0-609,0 0-1152,0 0-866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7:44.54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64270C1C-A0D3-4F43-910A-61AB1A10378A}" emma:medium="tactile" emma:mode="ink">
          <msink:context xmlns:msink="http://schemas.microsoft.com/ink/2010/main" type="inkDrawing" rotatedBoundingBox="18318,10560 22847,8798 23061,9348 18532,11110" hotPoints="22665,9252 22778,9759 18572,10701 18458,10193" semanticType="enclosure" shapeName="Rectangle"/>
        </emma:interpretation>
      </emma:emma>
    </inkml:annotationXML>
    <inkml:trace contextRef="#ctx0" brushRef="#br0">165 2187 672,'0'0'769,"0"0"-32,0 0-33,0 0-95,0 0-193,0 0-95,0 0-97,0 0-128,0 0 32,0 0-96,0 0 0,0 0 32,0 0 32,0 0 160,33 0-63,-33-31 159,31 31-224,2 0 0,-2-33 160,-31 33-224,34 0 1,30-31 31,-33 31 0,2-34-64,32 4 32,-35 30 0,4-34-32,-3 34 96,33-31-32,-30 31-96,-4-33 160,4 33-64,-3 0 0,2-31-31,-2 31-65,2 0 64,-2-33 0,3 33-32,-3-31 32,33 31-64,-31-34 96,-2 34-64,33-31 64,-30 31 0,-3-33-160,2 33 64,32-31 128,-35-2-64,4 33 64,-3-31-96,2 31 64,-2-33 0,33 33-96,-30 0 33,-3-30-1,2 30 64,-2 0-96,2-34 32,-2 34-64,3 0 96,-3-31-96,2 31 32,-2-33 0,2 33 224,32 0 0,-35-34-192,4 34 32,30-31-32,-30 31 64,-3-33-128,2 33 32,-2 0 0,2-31 32,-33 31 0,31 0-64,-31 0 96,34 0-64,-34-34-32,31 34-160,-31 0 384,33 0-192,-2-30 32,2 30 0,-2-34 64,3 34-96,-4-31 65,4 31-65,30 0 0,-33-33 32,3 33-32,-4-31 32,-30 31-64,34 0 64,-3 0-32,-31-33 0,33 33 0,-33 0 32,0 0 32,31-31-64,-31 31-64,34 0 192,-4-34-32,4 34-128,30-31 128,-33-2-32,2 33-128,-2-31 96,3 31-32,-3 0 0,-31-33 32,33 33-64,-2-31 64,-31 31-64,0 0 64,33 0-32,-33 0 32,31 0-32,3-34 64,-4 34 96,4 0-160,-3-30 32,2 30-64,-2 0 96,3-34-64,-4 34 0,4-31 64,-34 31-128,31 0 160,2-33-128,-33 33 64,31 0 0,-31-31-32,0 31 0,34 0 161,-34 0-161,0 0 32,30-34 0,-30 34-96,34 0 96,-34 0-32,0-30 32,31 30-32,2 0 0,-33-34 0,0 34 0,31 0 0,-31 0 64,34 0-64,-34-31 32,30 31-32,4 0-32,-1-33 160,-33 33-224,31 0 96,3 0 0,-34-30-32,0 30 32,30 0 64,-30 0-64,0 0 64,0 0 0,0 0-64,0 0 64,0 0-32,0 0-32,0 0-32,34 0 128,-34 0-160,0 0 128,0 0-64,0 0 0,0 0 32,31-34-32,-31 34 32,0 0-32,0 0 32,33 0-64,-33 0 32,0-30-32,31 30 64,-31 0-64,0 0 32,0 0 0,0 0 0,0 0-128,0 0 256,34-34 0,-34 34-32,30 0-128,-30 0-32,0-31 128,34 31-64,-34 0 0,31 0 32,-31 0-32,0-33 32,33 33-64,-33 0 32,31 0-96,-31-31 192,34 31-96,-34 0 32,30 0-32,-30-33 0,0 33 32,0 0-64,0 0 128,34 0-96,-34 0 96,0 0-96,0 0 32,0 0 1,0 0 63,0 0 64,0 0-96,0 0 64,0 0-96,0 0 32,0 0-96,0 0 64,0 0-64,0 0 32,0 0 0,0 0-32,0 0 32,0 0 32,0 0 0,0 0-64,0-34 64,0 34 0,0 0 64,0 0-64,0 0-32,0 0 96,0 0-64,0 0 64,0 0-64,0 0 0,0 0-64,0 0 32,0 0 32,0 0 33,0 0-1,0 0 32,0 0 0,0 0 0,0 0 64,0 0-128,0 0 96,0 0-96,0 0 0,0 0 32,0 0 0,0 0-32,0 0 32,0 0 0,0 0 33,0 0 159,0 0-64,0 0 0,0 0 32,0 0-95,0 0 31,0 0-128,0 0 0,0 0-64,0 0 96,0 0-32,0 0 64,0 0-32,0 0-32,0 0 0,0 0 0,0 0-32,0 0 0,-34 0 32,34-31-128,0 31 160,0 0-64,-30 0 32,30-33-64,0 33 32,-34 0-32,34 0 64,0 0-96,0 0 64,0-31 0,-31 31-32,31 0 32,0 0-64,0 0-128,0 0 64,0 0 128,0-34 0,0 34-97,-33 0 65,33 0 32,0-30 32,0 30-128,0 0 96,-31 0 0,31-34-64,0 34 64,0 0 0,-34-31 0,34 31-32,0 0 96,0 0-96,0 0 64,0-33-32,0 33 32,0 0 0,0 0-32,0 0 64,0 0-31,0 0 63,0 0-128,0 0 64,0 0-32,0 0 64,0 0-64,0 0 32,0 0 0,0 0-32,0 0 160,0 0-128,0 0 32,0 0 0,0 0 0,0 0 0,0 0 0,0 0-32,0 0-32,0 0 96,0 0-160,0 0 64,0 0-32,-30 0 0,30 0-32,0 0 32,0 0 0,0 0 0,0 0 0,0 0 64,0 0 128,0 0-64,-34 0-64,34 0-32,0 0 32,-31 0-64,-2 0 0,33 0 64,-31 33-32,31-33-32,-34 0 0,4 31 32,-4-31 0,3 34 32,-2-34-32,33 30 32,-34-30 0,4 0-64,-4 34 32,34-34-32,-31 0 32,-2 31 0,2-31 32,-3 33-64,4-33 64,-4 0-32,3 31 32,31-31-64,-33 34 64,2-34-32,-3 0 0,4 33 32,-4-33-64,3 0 64,-2 31-32,2-31 0,-3 33 0,34-33-32,-30 0 64,30 0-32,-34 31 0,3-31-32,31 0 64,-33 0-32,2 34 32,31-34-64,-33 0 64,2 0-32,-3 30 0,3-30 32,-2 0-32,33 34 32,-31-34-32,-2 0 0,33 0 33,-31 0-33,31 30 0,-34-30 0,34 0 0,-30 0-33,-4 0 130,3 33-161,31-33 64,-33 0 0,2 0 64,-3 31-64,4-31 32,30 34-32,-65-34 0,32 0 0,2 30 32,-3-30 0,4 34-64,-4-34 96,3 0-32,-2 31 0,2-31 0,31 0 32,-33 0-64,2 0 0,31 33 64,-34-33-128,3 0 128,-2 0-64,2 31 32,-2-31-32,-32 34 0,35-34 0,-38 30 32,4 4 32,33-34-64,-2 31 64,-31-31-32,33 33 32,-3-33 0,3 0 0,31 31 0,-33-31-32,2 0 0,31 33 32,-33-33 33,2 0-97,-3 0 160,34 31-96,-30-31 0,30 0-64,-34 0 32,3 0-32,-2 34 32,2-34 0,-3 0-32,4 31 64,-4-31-64,3 33 64,-2-33-32,2 31 0,-3-31 64,4 33-32,-4-33 0,3 31 0,-2-31 32,2 0-31,-2 34 63,33-34-96,-31 0 0,31 0 0,0 0-32,-34 0 0,34 30 32,0-30 0,-31 0-64,31 0 64,0 0-64,-33 0 64,2 34-64,31-34 64,-33 0-64,33 0 64,-31 31-64,-3-31 64,34 0 0,-30 0-96,30 0 160,-34 33-160,34-33 128,0 0-96,-31 0 32,31 0 32,0 0-32,-33 0 0,33 0 0,-31 0 32,31 31-96,-34-31 96,34 0-32,0 0 0,-30 34 0,30-34-32,-34 0 32,34 0 32,-31 0-32,31 33 0,-33-33-32,33 0 32,-31 0 32,31 31-64,-34-31 32,34 0-32,0 0 64,-30 0-32,30 0 0,0 0 0,-34 34-32,34-34 64,0 0-64,-31 0 0,31 30 32,-33-30 0,33 0 32,0 0-64,-31 0 64,31 0-96,0 0 96,0 0-32,-33 0-32,33 33 0,0-33 64,0 0-64,-31 0 32,31 0 32,0 0-64,0 0 32,-34 31-128,34-31 128,-33 0-64,33 0 64,-31 33-32,-3-33-1,34 0 66,0 0-33,0 0 0,0 0 0,0 0 0,0 0-33,0 0 1,0 0-32,0 0 32,0 0-96,0 0 0,0 0 128,0 0-32,0 0 64,0 0-96,0 0 96,0 0-32,0 0 32,0 0 32,0 0-64,0 0 64,0 0-96,0 0 96,0 0-64,0 0 0,0 0 32,0 0 0,0 0 0,0 0 0,0 0 0,0 0-32,0 0 32,0 0-64,0 0 32,0 0-32,0 0 96,0 0-96,0 0 32,0 0 0,0 0 0,0 0 97,0 31-65,0-31 32,0 33 32,0-2-32,34 3 0,-34-34 32,0 31 0,0 2-32,0-2-96,0-31 64,0 33 0,0-33-32,0 0 32,0 31-32,31-31 96,-31 0-96,0 34 32,0-34-64,0 0 64,0 30 0,0-30 0,0 0 0,33 34-64,-33-34 64,0 31-32,0-31 32,0 0-64,0 0 32,0 33 0,0-33 0,0 0 64,0 0-64,0 0 64,0 0-96,0 0 64,0 0-32,0 0 32,0 0 33,0 0-97,0 0 96,0 0-96,0 0 96,0 0-64,0 0 32,0 0-64,0 0 64,0 0-32,0 0 0,0 0 32,0 0-64,0 0 64,0 0-32,0 0 32,0 0-32,0 0 32,0 0-64,0 0 64,0 0-32,0 0 0,0 0 0,0 0 0,0 0 64,0 0-96,0 0 96,0 0-96,0 0 32,0 0 32,0 0-64,0 0 32,0 0-32,0 0 32,0 0-64,0 0 96,0 0-32,0 0 32,0 0-96,0 0 96,0 0-64,0 0 32,0 0-32,0 0 64,0 0-32,0 0 0,0 0 64,0 0-96,0 0 64,0 0-32,0 0 0,0 0 0,0 0 0,0 0 32,0 0-96,0 0 96,0 0-96,0 0 64,0 0 0,0 0 0,0 0-32,0 0 32,0 0-32,0 0 0,0 0 64,0 0-64,0 0 64,0 0-64,0 0 64,0 0-32,0 0 0,0 0-32,0 0 64,0 0-32,0 0-32,0 0 64,0 0-64,0 0 64,0 0-64,0 0 96,0 0-96,0 0 32,0 0 32,0 0-32,0 0 32,0 0-64,0 0 64,0 0-64,0 0 64,0 0-32,0 0 32,0 0-64,0 0 32,0 0 32,0 0-64,0 0 32,0 0-32,0 0 32,0 0-32,0 0 0,0 0 0,0 0 0,0 0 0,0 0-97,0 0-31,0 0-64,0 0 64,0 0-128,0 0-225,0 0-352,0 0-512,0 0-257,0 0-960,0 0-1154,0 0-3522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7:09.83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0CEF7F03-7CEF-4CE5-83AC-F7D51AC809FE}" emma:medium="tactile" emma:mode="ink">
          <msink:context xmlns:msink="http://schemas.microsoft.com/ink/2010/main" type="writingRegion" rotatedBoundingBox="18831,11465 18846,11465 18846,11480 18831,11480"/>
        </emma:interpretation>
      </emma:emma>
    </inkml:annotationXML>
    <inkml:traceGroup>
      <inkml:annotationXML>
        <emma:emma xmlns:emma="http://www.w3.org/2003/04/emma" version="1.0">
          <emma:interpretation id="{E73008FC-F019-431E-A4E2-907DA627137B}" emma:medium="tactile" emma:mode="ink">
            <msink:context xmlns:msink="http://schemas.microsoft.com/ink/2010/main" type="paragraph" rotatedBoundingBox="18831,11465 18846,11465 18846,11480 18831,114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68DA993-FC30-4252-B5B2-55EAB713C3B5}" emma:medium="tactile" emma:mode="ink">
              <msink:context xmlns:msink="http://schemas.microsoft.com/ink/2010/main" type="line" rotatedBoundingBox="18831,11465 18846,11465 18846,11480 18831,11480"/>
            </emma:interpretation>
          </emma:emma>
        </inkml:annotationXML>
        <inkml:traceGroup>
          <inkml:annotationXML>
            <emma:emma xmlns:emma="http://www.w3.org/2003/04/emma" version="1.0">
              <emma:interpretation id="{98D78E7A-65A7-4C56-BA24-633C3A846AAA}" emma:medium="tactile" emma:mode="ink">
                <msink:context xmlns:msink="http://schemas.microsoft.com/ink/2010/main" type="inkWord" rotatedBoundingBox="18831,11465 18846,11465 18846,11480 18831,11480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0 0 640,'0'0'1025,"0"0"-384,0 0-129,0 0 1,0 0-33,0 0-96,0 0-159,0 0 31,0 0-256,0 0-32,0 0-128,0 0-96,0 0-65,0 0-415,0 0-610,0 0 257</inkml:trace>
        </inkml:traceGroup>
      </inkml:traceGroup>
    </inkml:traceGroup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8:07.23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8970708-F935-4E7C-8CC6-6E0A9C9F7DD8}" emma:medium="tactile" emma:mode="ink">
          <msink:context xmlns:msink="http://schemas.microsoft.com/ink/2010/main" type="inkDrawing" rotatedBoundingBox="20459,11171 20910,10178 21644,10512 21193,11505" hotPoints="21411,11163 20474,11109 20989,10325" semanticType="enclosure" shapeName="EquilateralTriangle"/>
        </emma:interpretation>
      </emma:emma>
    </inkml:annotationXML>
    <inkml:trace contextRef="#ctx0" brushRef="#br0">514 64 416,'0'0'576,"0"0"33,0 0 64,0 0-65,0 0-191,0 0-33,0 0 0,0 0-31,0 0-97,0 0 96,0 0-63,0 0 31,0 0-32,0 0-64,0 0-96,0 0-256,0 0-32,0 0-128,0 0-161,0 0-63,0 0 160,0 0-33,0 0 1,0 0 192,0 0 576,0 0-192,0 0-64,0 0 129,0 0-97,0 0 160,0-33 32,0 33 257,0 0-32,0 0-33,0 0 129,0 0-193,0 0-127,0 0 255,0 0-127,0 0-161,0 0 0,0 0-64,0 0-95,0 0-1,0 0 0,0 0 0,0 0-32,0 0 64,0 0-96,0 0 129,0 0-97,0 0 0,0 0-32,0 0 0,0 33 64,0-33-64,0 31 64,-30 3-31,30-1 63,-34-2-96,34-31 64,-31 34-64,31-4 128,0 4-128,-33-34 32,33 31 1,0 2-33,-31-33-32,31 31-32,-33 2 32,33-2 0,-31-31-64,31 34 64,-34-3 0,34 2 32,-31-2-64,31-31 0,0 33 64,-33-2-64,33-31 0,-31 34 0,31-4-32,-33-30 64,33 34-64,0-34 32,0 0 0,-31 31-32,31-31 33,0 0-33,0 33 0,0-33 64,-34 0-64,34 31 0,0-31-64,0 0 128,0 0-64,-30 34 0,30-34-97,0 0 194,0 0-161,0 0 128,0 30-64,0-30-64,0 0 64,0 0 0,-34 0 0,34 34-33,0-34 66,0 0-33,0 0 64,0 0-128,0 0 64,0 0-33,0 0 33,0 0-32,0 0-64,0 0 96,0 0-64,0 0 32,0 0 32,0 0 64,0 0 0,0 0-32,0 0 32,0 0-31,0 0 31,0 0 0,0 0-32,0 0-32,0 0 32,0 0-32,0 0 0,0 0 0,0 0 32,0 0-64,0 0 64,0 0-32,0 0-32,0 0 64,0 0-64,0 0 64,0 0-32,0 0 32,0 0-32,0 0-32,0 0 32,0 0-32,0 0 32,0 0-64,0 0 32,0 0 0,0 0-65,0 0 97,0 0-32,0 0 32,0 0-64,0 0 64,0 0 0,34 0 96,-34 0 1,30 0-33,-30 0-96,34 0 128,-34 0-64,31 0 0,2 0 96,-33 0-96,31 0 32,-31 0-64,33 0 32,-33 0-32,0 0 0,0 0 32,31 0-32,-31 0 32,34 0 0,-34 0 0,0 0-32,31 0 0,-31 0 0,0 0 0,33 0 32,-33 0-32,31 0 0,-31 0 0,0 0 0,33 0 0,-33 0 64,0 0-128,31 0 160,-31 0-96,0 0 0,34 0 32,-34 0-32,0 0 32,30 0-64,-30 0 32,34 0 0,-34 0 32,0 0-64,31 0 32,-31 0-32,33 0 32,-33-34 32,31 34-64,-31 0 32,34 0-32,-34 0 32,30 0 0,-30 0 0,34 0-64,-34 0 64,0 0 64,0 0-128,0 0 128,0 0-128,31 0 128,-31 0-128,0 0 64,0 0 0,0 0 0,0 0 0,0 0 64,0 0-64,0 0 0,0 0 0,0 0 32,33 0 0,-33 0-96,0 0 96,0 0-64,0 0 64,0 0-32,0 0-32,31 0 64,-31-30-32,0 30 0,34 0-32,-34 0 64,0 0-128,30 0 160,-30 0-128,0 0 32,0 0 64,0 0-32,0 0 0,0 0-32,0 0 64,0 0 32,0 0-32,0 0-64,0 0 32,0 0-64,0 0 32,0 0 0,0 0 0,0 0 0,0 0-32,0 0 0,0 0-160,0 0 256,0 0-96,0 0 128,0 0 0,0 0 32,0 0-32,0-34 0,0 34 64,0 0-128,0-31 32,-30 31 32,30-33-64,0 33 0,0 0-64,0-31 128,-34 31-32,34 0-32,0-34 0,0 34 32,-31-30-32,31 30 32,0 0-32,0-34 0,0 34 0,-33-31 0,33 31-32,0 0 0,0-33 32,0 33-32,0 0 64,0-31-128,0 31 160,-31 0-64,31-33-64,0 33 64,0-31 0,0 31 64,0-34 0,0 34 0,0 0-64,0 0 0,0-31-32,0 31 64,-34 0-32,34 0-32,0 0 64,0-33-32,0 33 0,0 0-32,0 0 32,-30-31 32,30 31-64,0 0 32,0-33 0,0 33 32,0 0-64,0-31 64,0 31-96,-34 0 96,34 0-32,0-34 32,0 34-32,0 0 0,0-30 0,0 30-32,0 0 64,0 0-64,0-34 96,0 34-128,0 0 64,0 0 32,-31 0-64,31-31 0,0 31 64,0 0 0,0 0-96,0 0 64,0 0-32,0 0 64,0 0-32,0-33 0,0 33 0,0 0-32,0 0 32,0 0-32,0 0 32,0 0-64,0 0 64,0 0-32,0 0 64,0-34-32,0 34 0,0 0-32,0 0 64,0 0-32,0 0 0,0 0 64,0 0-64,0 0 0,0 0 0,0 0 32,0-31-64,0 31 64,0 0-32,0 0 32,0 0 0,0 0-64,0 0 64,0 0-32,0 0 32,0 0-32,0 0 32,0 0 0,0 0-32,0 0 32,-33 0-32,33 0 32,0 0-64,0 0 64,0 0-32,0 0-32,0 0 32,0 0 0,0 0 0,0 0 0,0 0 32,0 0-64,0 0 64,0 0-96,0 0 96,0 0-64,0 0 64,0-33-96,0 33 64,0 0 32,0 0-32,0 0 0,0 0 0,0 0 0,0-31 0,0 31 0,0 0 0,0 0 32,0 0-64,0 0 96,0 0-64,0 0 0,0 0 32,0 0-32,0 0 33,0 0-33,0 0 64,0 0-64,0 0 0,0 0 0,0 0 32,0 0 0,0 0 0,0 0 0,0 0-32,0 0 0,0 0-64,0 0 32,0 0-161,0 0-95,0 0-384,0 0-97,0 0-352,0 0-577,0 0-800,0 0-2915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5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7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8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0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1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3:52.36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0C43C9E-130C-4F5F-9646-9BD369DD332E}" emma:medium="tactile" emma:mode="ink">
          <msink:context xmlns:msink="http://schemas.microsoft.com/ink/2010/main" type="inkDrawing" rotatedBoundingBox="4798,9432 5109,11301 4206,11451 3895,9582" hotPoints="4889,9592 4906,11275 4139,11283 4121,9599" semanticType="enclosure" shapeName="Rectangle">
            <msink:destinationLink direction="with" ref="{820F41B6-6981-41F5-9B27-87CE384325CD}"/>
          </msink:context>
        </emma:interpretation>
      </emma:emma>
    </inkml:annotationXML>
    <inkml:trace contextRef="#ctx0" brushRef="#br0">676 38 832,'0'0'865,"0"0"1249,0 0-1890,0 0 385,0 0 64,0 0-481,0 0 224,0 0 33,0 0-97,0 0 32,0 0-31,0 0-65,0 0-32,0 0-64,0 0 129,0 0-1,0 0-64,0 0-160,0 0 32,0 0-32,0 0 65,0 0-1,0 0-32,0 0 32,0 0 0,0 0-64,0 0 32,0 0 97,0 0-65,0 0-64,0 34 96,0-34-128,0 31 96,0-31-96,0 34-32,0-34 128,0 31-95,0 2 31,0-33 32,0 31-128,0 3 64,0-34 0,0 31 0,0-31-32,0 33 0,0-33 0,0 31 32,0 3-64,0-34 96,0 0-96,0 31 32,0 2-32,0-33 32,0 31 32,0 3-32,0-34 0,0 31 32,0-31-64,0 0 32,0 33 0,0-33-64,0 0 64,0 31-32,0-31 32,0 34-32,0-34 33,0 31-1,0 2-64,0-2 64,0 3 0,0-34 64,0 31-160,0-31 64,0 33 0,0-33 96,0 0-128,0 34 32,0-34 64,0 31-64,0-31-32,0 34 64,0-34-32,0 31 0,0-31 128,0 33-128,0-33 0,34 31 64,-34-31-32,0 34-32,0-3 32,0-31-32,0 33 32,0-2 32,0-31-64,0 34 128,0-34-128,0 31 32,30-31 0,-30 33 0,0-2 0,0-31 0,0 34 64,0-34-64,0 31 0,0-31 1,0 0-1,0 33 0,0-33 0,0 0-32,0 31 32,0-31-32,0 0-32,0 34 64,0-34-64,34 0 64,-34 31-32,0-31 64,0 0-64,0 33 0,0-33 32,0 0-64,0 31 64,0-31-32,0 0 32,0 34-64,0-34 32,0 31 32,0-31-32,0 34-32,0-34 32,0 30 32,0-30-64,0 0 64,0 0-64,0 0 96,0 34-96,0-34 64,0 0-32,0 31 0,0-31 32,0 34-96,0-34 32,0 0 0,0 0 64,0 0-32,0 30 32,0-30-64,0 0 64,0 0-96,0 0 0,0 0 192,0 0-160,0 0 96,0 0-96,0 0 32,0 34 32,0-34-32,0 0-32,0 0-96,0 0 96,0 0 64,0 0 128,0 0-128,0 0-64,0 0 64,0 0 32,0 0 32,0 0 0,0 0-96,0 0 64,0 0-32,0 0 0,0 0-32,0 0 32,0 0 64,0 0-64,0 0 0,0 0 0,0 0 0,0 0 0,0 0-32,0 0 32,0 0-32,0 0 33,0 0 31,0 0-64,0 0 32,0 0-32,0 0-32,0 0-32,0 0 31,0 0 33,0 0 33,0 0-33,0 0 64,0 0-64,0 0 32,0 0 0,0 0 0,0 0 0,0 0 0,0 0 32,0 0-64,0 0 128,0 0-64,0 0 0,0 0 0,0 0 0,0 0 32,0 0-96,0 0 64,0 0-64,0 0 32,0 0-32,0 0 32,0 0-32,0 0 32,0 0-32,0 0 32,0 0-32,0 0 64,0 0-31,0 0-33,0 0 0,0 0 0,0 0-33,0 0 33,0 0-32,0 0 0,0 0-64,0 0 0,0 0-32,0 0 0,0 0 0,0 0-96,0 0 31,0 0 1,0 0 32,0 0 32,0 0 128,0 0 0,0 0 0,0 0-32,0 0 96,0 0-64,0 0 64,0 0 0,0 0 32,0 0-32,0 0 0,0 0 0,0 0-32,0 0 129,0 0-161,0 0 96,0 0-64,0 0 128,0 0-96,0 0 0,0 0 32,0 0-64,0 0 96,0 0-128,0 0 32,0 0-32,0 0 0,0 0 32,0 0-32,0 0 32,0 0-32,0 0 32,0 0 0,0 0-32,0 0 0,31 0 64,-31 0-64,0 0 33,0 0 31,0 0 0,33 0-64,-33 0 0,31-34 64,-31 34-32,0 0 0,0 0 0,33 0 96,-33 0-32,0 0-32,0 0 32,31 0-32,-31 0 32,0 0-64,0 0 0,0 0-32,34 0 96,-34 0-96,0 0 129,0 0-33,31 0 32,-31 0 0,0 0-32,33 0 0,-33 0-96,0 0 96,31 0-64,-31 0 32,0 0 0,0 0 0,33 0 32,-33 0-63,0 0-1,31 0 0,-31 0 64,0 0-96,34 0 96,-34 0-96,30 0 32,-30 0 0,0 0 32,34 0-32,-34 0-32,31 0 64,-31 0-64,0 0 32,33 0-32,-33 0 32,0 0-32,31 0 32,-31 0 0,0 0-32,0 0 128,34 0-96,-34 0 0,0 0 32,0 0-96,33 0 96,-33 0-64,0 0 64,0 0-64,31 0 0,-31 0 32,0 0 33,33 0-33,-33 0 32,0 0-32,31 0 0,-31 0 0,34 0 0,-34 0 0,0 0-32,0 0 0,31 0 0,-31 0 32,0 0-32,0 0 0,0 0 0,0 0 0,0 0 32,0 0-32,0 0 96,0 0-128,0 0 96,0 0-96,0 0 96,0 0-64,0 0 0,0 0 0,0 0 0,0 0 32,0 0-32,0 0 0,0 0 32,0 0 0,0 0 0,0 0 0,0 0 0,0 0 0,0 0 0,0 0-32,0 0 64,0 0-64,0 0 32,0 0-32,0 0 0,0 0 32,0 0 0,0 0 0,0 0 0,0 0 32,0 0-31,0 0-1,0 0 0,0 0 64,0 0-96,0 0 64,0 0-32,0 0-32,0 0 96,0 0-96,0 0 96,0 0-96,0 0 32,0 0 0,0 0 0,0 0-32,0 0 32,0 0-64,0 0 64,0 0 0,0 0 0,0 0-32,0 0-32,0 0 128,0 0-96,0 0 32,0 0 0,0 0-32,0 0 32,0 0 0,0 0 0,0 0 0,0 0 0,0 0-32,0 0 32,0 0-32,0 0 0,0 0-32,0 0 64,0 0 0,0 0-64,0 0 32,0 0-32,0 0 32,0 0-32,0 0 0,0 0 0,0 0 0,0 0-32,0 0 32,0 0 0,0 0 0,0 0 64,0-30-32,0-4 32,0 34-64,0-31 64,0-3-64,0 4 32,0-4-32,0 34 64,0-31-32,0-3 0,0 34 32,0-31-96,0 31 128,0-33-128,0 33 64,0-31 0,0 31 32,0-34-32,0 34-32,0-31 64,0-2-64,0 33 64,0-31-64,0-3 32,0 34 0,0-31-32,0-2 64,0 2-32,0 31 32,0-34-64,0 3 32,0-2-32,0 33 64,0-31-64,0-3 0,0 34 0,0-31-32,0 31 64,0-33 0,0 2-32,0 31 0,0-34 32,-31 34-32,31-31 32,0 31 0,0-34 0,0 34-32,0-33 32,0 33-32,0 0-32,0-31 64,0 31-32,0-34 32,-34 3-64,34 31 64,0-33 0,0 33 0,0-31 0,0 31-32,0-34 64,-31 34-64,31-31 32,0 31-64,0-33 32,0 33 32,0 0-32,0-31 32,0 31-33,0 0 66,0-34-66,0 34 33,0 0-64,-33 0 64,33-31 0,0 31 0,0 0-32,0 0 32,0-33 0,0 33-32,0 0 32,0 0 0,0 0 0,0 0-32,0-31 32,0 31 0,0 0 0,0 0 0,0 0-32,0 0 64,0-34-64,0 34 0,0 0 32,0 0 0,0-31 0,0 31 0,0 0 0,0 0-32,0 0 32,0 0 0,0 0 0,0-33-32,0 33 32,0 0 0,0 0-32,0 0 32,0 0 0,0-31-32,0 31 32,0 0 0,0 0-32,0 0 64,0 0 0,0 0-32,0 0-32,0 0 64,0 0-32,0 0 0,0 0 0,0 0-32,0 0 96,0-34-96,0 34 32,0 0-32,0 0 64,0 0-32,0 0 0,0 0-32,0 0 32,0-31 0,0 31-32,0 0 64,0 0-32,0 0 0,0 0 0,0 0 32,0 0-64,0 0 32,0 0 32,0 0-64,0 0 32,0 0-32,0 0 64,0 0-32,0 0 0,0 0 0,0 0 0,0 0 32,0 0-64,0-33 64,0 33-64,0 0 64,0 0-64,0-31 32,0 31 0,0 0 0,0 0 0,0 0 0,0 0 0,0 0-32,0 0 64,0 0-32,0 0 0,0 0-32,0 0 32,0 0 0,0 0 0,0 0 0,0 0-32,0 0 32,0 0 0,0 0 0,0 0-32,0 0 64,0 0-64,0 0 32,0 0-32,0 0 32,0 0 32,0 0-96,0 0 64,0 0-64,0 0 96,0 0-64,0 0 0,0 0 32,0 0 0,0 0-32,0 0 32,0 0 0,0 0-96,0 0 128,0 0-64,0 0 64,0 0-32,0 0-32,0 0 64,0 0-64,0 0 128,0 0-160,0 0 64,0 0-32,0 0 64,0 0-64,0 0-32,0 0 0,0 0-32,0 0-65,0 0-223,0 0-96,0 0-225,0 0-192,0 0-672,0 0-353,0 0-993,0 0-897</inkml:trace>
    <inkml:trace contextRef="#ctx0" brushRef="#br0" timeOffset="4122.4056">933 1784 480,'0'0'673,"0"0"-193,0 0 33,0 0-97,0 0 64,0 0 129,0 0-129,0 0 33,0 0-225,0 0 32,-31 0-159,31 0-97,0 0 96,0 0 32,0 0 160,0 0 1,0 0 31,0 0 32,0 0-127,0 0-97,0 0 0,0 0-32,0 0 161,0-34 127,0 34-32,0 0 33,0 0 31,0 0-95,0 0 127,0 0-63,0 0-161,0 0-96,0 0-64,0 0 32,0 0-128,0 0 128,0 0-128,0 0 65,0 0 31,0 0 64,0 0 160,0 0-64,31 0-31,-31 0 63,34 0-96,-34 0-64,31-31-32,-31 31 33,0 0-1,33 0 32,-33 0-64,31 0 32,-31 0 0,0 0 33,0 0-33,33 0-64,-33 0 64,0 0-32,31 0-32,-31 0-64,0 0 96,34 0-64,-34 0 97,0 0-97,0 0 64,30 0-96,-30 0 0,0 0 0,34 0 64,-34 0 0,0 0-32,31 0 64,-31 0-32,0 0 64,33 0-128,-33 0 65,0 0-97,31 0 32,-31 0 96,0 0-96,34 0 64,-34 0-32,0 0 32,33 0-96,-33 0 96,0 0-64,31 0 0,-31 0 64,0 0-96,0 0 32,0 0-32,0 0 64,0 0-32,0 31 0,33-31 32,-33 0-32,0 0 0,0 0 1,31 0-1,-31 0-32,0 0 0,0 0 0,0 0 0,34 0 0,-34 0 32,0 0-64,0 0 32,0 0 32,0 0-32,0 0 32,0 0 0,0 0 0,0 0-32,0 0 32,0 0 0,0 0 32,0 0-64,0 0 96,0 0-32,0 0 32,0 0-64,0 0 0,0 0 64,0 0-96,0 0 64,0 0-32,0 0-32,0 0 64,0 0-32,0 0-32,-34 0 64,34 0-32,-31 0-32,31 0 32,-33 0 1,33 0-1,-31 0-32,31 0 32,-33 0 32,33 0-32,-34 0 0,34 0-64,-31 0 32,31 0 32,-33-31-32,33 31 0,-31 0 0,31 0 32,-34 0-64,34 0 32,-30 0 0,30 0 0,-34 0 0,34 0-64,-31 0-97,-2 0 97,33 0 64,-31 0-32,31 0 32,0 0-32,-33 0 0,33 0 0,0 0 64,0 0-64,-31 0 64,31 0-32,0 0 0,0 31 0,0-31 0,-34 0-64,34 0 32,0 0-32,0 0-32,-31 0 96,31 0-64,0 0 64,0 0-32,-33 0-64,33 0 64,0 34-64,0-34 96,0 0 0,0 0 32,0 0-96,0 0 96,0 0-64,0 0 32,0 0 0,0 0 0,0 0 0,0 0-32,0 0 64,0 0-64,0 0 64,0 0-64,0 0 32,0 0 0,0 0 0,0 0-64,0 0 0,0 0 32,0 0 32,0 0 32,0 0-64,0 0 64,0 0-64,0 0 64,0 0-32,0 0-64,0 0 64,0 0-65,0 0 1,0 0 0,0 0 32,0 0 0,0 0 32,0 0-32,0 0 0,0 0 0,0 0 64,0 0 32,0 0-96,0 0 96,0 0-32,0 0 32,33 0-32,-2 0-32,-31-34 32,34 34 1,-3 0-1,2 0 0,-2 0 32,2 0-64,-33 0 32,31 0 0,3 0 32,-4 0 0,-30 0 0,34 0-32,-3 0 0,2 0 32,-33 0-64,31 0 32,-31 0 0,34 0 0,-1 0-32,-33 0 0,31 0 32,-31 0 0,33 34-32,-33-34 32,0 0 0,31 0-64,-31 0 64,0 0-32,0 0 32,34 0-64,-34 0 32,0 0 32,0 0 32,31 0-32,-31 0 0,33 0-32,-33 0 0,0 0 32,31 0 0,-31 0 32,0 0-31,0 0-1,33 0 64,-33 0-64,0 0 0,0 0 0,0 0-32,0 0 32,0 0 32,0 0-32,0 0 64,0 0 0,0 0-32,0 0 32,0 0-32,0 0 0,0 0 0,0 0 32,0 0-64,0 0 33,0 0-1,0 0 0,0 0 32,0 0-32,0 0-32,0 0-32,0 0 64,0 0-64,0 0 32,0 0-32,0 0 0,-33 0 0,2 0-32,31 0 32,-33 0 0,2 0 0,31 0-32,-34 0 32,3 0-32,31 0-32,-33 0 0,33 0 64,-31 0-32,31 0-32,-33 0-64,-1 0 128,34 0-33,-31 0 33,31 0 0,-33 0-32,33 0 32,-31 0-32,31 0-64,-34 0 32,34 0 0,-30 0 32,30 0 0,-34 0 64,34 0-64,-31 0 32,31 0 0,-33 0 0,33 0 0,0 0-64,-31 30 96,31-30-96,-33 0 64,33 0-64,0 0 0,-31 0 32,31 0 32,0 0 32,-34 0-64,34 0 96,0 0-96,0 0 64,0 0-64,0 0 32,0 0 0,0 0 32,-31 0-32,31 0-32,0 0 32,0 0 32,0 0-64,0 0 32,0 0 32,0 0-64,0 0 32,0 0 0,0 0-32,0 0 64,0 0-32,0 0 0,0 0-32,0 0 32,0 0-32,0 0 64,0 0-64,0 0 64,0 0-32,0 0 0,0 0 0,0 0 0,0 0 0,0 0-32,0 0 0,0 0-64,0 0 96,0 0-64,0 0 32,0 0 32,0 0 0,0 0-32,0 0 32,0 0 32,0 0-32,0 0 32,0 0-32,0 0 32,0 0 0,0 0 32,0 0-32,0 0-32,0 0 32,0 0-64,0 0 96,0 0-64,0 0 0,0 0 32,0 0-32,0 0 0,0 0 0,0 0 32,0 0-32,0 0 0,0 0-32,0 0 64,0 0-32,0 0-32,0 0 0,0 0 32,0 0-32,0 0 0,0 0-96,0 0-64,0 0-129,0 0-127,0 0-289,0 0-416,0 0-705,0 0-576,0 0-865,31-30-2659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4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6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7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9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0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2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3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5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6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8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4:01.50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18A57E3D-0476-4B35-8E6E-691C6070AF90}" emma:medium="tactile" emma:mode="ink">
          <msink:context xmlns:msink="http://schemas.microsoft.com/ink/2010/main" type="inkDrawing" rotatedBoundingBox="6469,9515 6594,11324 5791,11379 5666,9571" hotPoints="6444,9558 6565,11284 5807,11337 5685,9612" semanticType="enclosure" shapeName="Rectangle">
            <msink:destinationLink direction="with" ref="{820F41B6-6981-41F5-9B27-87CE384325CD}"/>
          </msink:context>
        </emma:interpretation>
      </emma:emma>
    </inkml:annotationXML>
    <inkml:trace contextRef="#ctx0" brushRef="#br0">2351 168 352,'0'0'64,"0"0"160,0 0-64,0 0-192,0 0-64,0 0 64,0 0 0,0 0 64,0 0 96,0-31 32,0 31 65,0 0 319,-34 0 225,34 0 32,0 0 320,0 0-64,0 0-225,0 0 33,0 0 160,0 0-288,0 0-96,0 0-33,0 0 1,0 0-193,0 0 0,0 0-255,0 0 191,0 0 96,0 0 1,0 31 63,0-31 1,0 33-97,0-2 33,0 3 31,0-3-96,0 2 1,0-33-1,0 31 97,0 3-129,0-3 64,0 2-159,0-33-1,0 31-32,34-31 64,-34 34-31,0-3-33,0-31-32,0 33-96,0-33 64,0 31-96,0 3 64,0-34-32,0 31 33,0 2-33,0-2-32,0 3 32,0-34-32,0 31 0,0-31 0,0 33 32,0 1-32,0-34 32,0 31-32,0-31 64,0 34-31,0-3-1,0-31-32,0 33-32,0-2 32,0-31 0,0 34 0,0-34-64,0 31 128,0-31-64,0 33 64,0-33-64,0 31 32,0-31 32,0 34-31,0-34-33,0 31 0,0-31 32,0 0-32,0 33 0,0-33-32,0 31 32,0-31-32,0 0 0,0 34 0,0-34 0,0 0 0,0 31 32,0-31-64,0 0 32,0 33 0,0-33 0,0 0-32,0 31 64,0-31-64,0 0 0,0 34 0,0-34 32,0 31-64,0-31 64,0 0-32,0 33 0,0-33 0,31 0 0,-31 31-32,0-31 0,0 0 96,0 0-128,0 0 128,0 0-64,0 34 0,0-34 0,0 0-32,0 0 64,0 0-96,0 31 96,0-31-32,0 0 0,0 0 0,0 0 0,0 0-32,0 0 32,0 0 0,0 0 0,0 0 0,0 0-64,0 0 128,0 0-96,0 0 0,0 0 32,0 0 0,0 0-32,0 0 0,0 0 32,0 0-32,0 0 96,0 0-96,0 0 32,0 34 0,0-34 32,0 0-32,0 0-64,0 30 96,0-30-64,0 0 64,0 0-96,0 0 96,0 0-64,0 0 0,0 0-32,0 0 32,0 0-96,0 0 128,0 0-32,0 0 32,0 0 32,0 0-96,0 0 32,0 34 64,0-34-64,0 31 64,0-31-64,0 0 32,0 34 0,0-34 0,0 0-32,0 0 32,0 0-32,0 0 32,0 0-32,0 0 0,0 0-32,0 0 32,0 0-32,0 0 64,0 0-33,0 0-31,0 0 96,0 0 0,0 0-64,0 0 32,0 0 32,0 0-64,0 0 64,0 0-64,0 0 64,0 0 1,0 0-1,0 0-32,0 0 32,0 0 0,0 0 0,0 0 0,0 0 64,0 0-32,0 0 32,0 0-32,33 0 32,-33-34-96,0 34 96,31 0-32,-31 0-32,33 0 64,-33 0-32,0 0 0,0 0 1,0 0-1,31 0 32,-31 0-32,0 0 0,0 0 32,34 0 64,-34 0-96,30 0 32,-30 0-32,0 0 0,34 0-64,-34 0 96,0 0-64,0 0-32,0 0 64,0 0-64,31 0 33,-31 0-33,0 0 64,0 0-64,0 0 32,0 0-32,33 0 64,-33 0-32,0 0-32,0 0 32,0 0-64,0 0 64,31 0-32,-31 0 32,0 0-32,0 0 64,0 0-32,0 0 0,34 0 0,-34 0 32,0 0 64,0 0-96,30 0 0,-30 0 32,0 0-64,34 0 32,-34 0 0,31 0-32,-31 0 0,0 0 32,0 0-64,0 0 64,33 0-64,-33 0 64,0 0 0,0 0-32,0 0 32,31 0 32,-31 0-64,0 0 0,0 34 0,34-34 0,-34 0 0,0 0-64,30 0 160,-30 0-192,34 0 192,-34 0-192,0 0 96,31 0 0,-31 0 64,33 0-128,-33 0 64,0 30 64,31-30-128,-31 0 128,0 0-128,34 0 64,-34 0 0,0 0 64,0 0-64,0 0-64,0 0 128,0 0-128,0 0 128,0 0-128,30 0 32,-30 0 32,0 0 0,0 0 0,0 0-32,0 0 0,0 0 32,0 0 32,0 0-64,0 0 32,0 0 0,0 0 32,0 0-32,0 0-32,0 0 64,0 0-64,0 0 64,0 0-64,0 0 32,0 0-32,0 0 64,0 0-32,0 0 0,0 0-32,0 0 0,0 0 64,0 0-32,0 0 0,0 0-64,0 0 96,0 0-96,0 0 96,0 0-96,0 0 32,0 0 0,0 0 0,0 0 0,0 0-32,0 0 32,0 0-64,0 0 32,0 0-32,0 0 0,0 0 96,0 0-64,0 0-1,0 0 1,0 0 64,0 0 0,0-30 0,0-4-32,0 34 64,0-31-64,0-3 64,0 4-64,0 30 32,0-34 32,0 3-64,0-3 64,0 34-64,0-31 64,0-2-32,0 2-32,-30-3 32,30 34 0,0-31 32,0-2-64,0 2 64,0 31-64,0-34 96,0 3-128,0-2 64,0 33 0,0-31 0,0-3 0,0 3 0,0 31 0,0-33 0,0 2-32,-34-3 0,34 3 64,0-2-32,0 2-32,0-3 32,0 34-32,0-31 32,0-3 0,0 34 0,0-33-32,0 2 32,0 31 0,0-34 0,0 34 0,0-31-32,-31-2 0,31 33 64,0-31-32,0 31-32,0-34 0,0 34-64,0-31 128,0 31-96,0-33 32,0 2-64,0 31 64,0-34 0,-33 34-32,33-31 64,0 31 0,0 0 0,0-33-64,0 33 64,0-31 0,0 31 0,0 0 0,0 0-64,0-34 64,0 34-32,0 0 32,0 0-64,0-31 64,-31 31-32,31 0 32,0 0-32,0 0 32,0-33 0,0 33 0,0 0 32,0 0-64,0 0 64,0 0-97,0-31 33,0 31 64,0 0-64,0 0 32,0 0-64,0 0 64,0 0-32,0 0 32,0 0-96,0-34 64,0 34 32,0 0-32,0 0 0,0 0 0,0-31 32,0 31 0,0 0 0,0 0-32,0 0 32,0-33 32,0 33-64,0 0 32,0 0 0,0 0 0,0 0 0,0-31 32,0 31-64,0 0 64,0 0-64,0 0 64,0 0-32,0 0-32,0 0 64,0 0-32,0 0 0,0 0 32,0 0 64,0 0-64,0 0 32,0 0-32,0 0 32,0 0-64,0 0 32,0 0 1,0 0-66,0 0 33,0 0 0,0 0-32,0 0 32,0 0 0,0 0-32,0 0-64,0 0-32,0 0-96,0-34 0,0 34-32,0 0 31,0 0-31,0-31 128,0 31 32,0-34 64,0 34 0,0 0 0,0-30 64,0 30-64,0 0 0,0 0-32,0 0 32,0 0-128,0 0-1,0 0 1,0 0-64,0 0-96,0 0-65,0 0-63,0 0-385,0 0-128,0 0-704,0 0-97,0 0-544,0 30-961,0-30-4453</inkml:trace>
    <inkml:trace contextRef="#ctx0" brushRef="#br0" timeOffset="3127.4044">2544 1623 2017,'0'0'865,"0"0"865,0 0 224,0 0-801,0 0-288,0 0-193,0 0 225,0 0-64,0 0-96,0 0-97,0 0-127,0 0-193,0 0 321,0 0-33,30 0 1,-30 0 63,0 0 1,34 0-128,-34 0-65,31 0-96,-31 0-127,33 0 31,-2 0-64,-31 0 96,34 0-63,-4 0 31,-30 0-32,34 0-32,-34 0-31,31 0-33,-31 0 32,33 34-128,-33-34 64,0 0-64,0 0-32,31 0 64,-31 0-32,34 0 32,-34 0 0,30 0-31,-30 0 95,34 0 64,-34 31-96,31-31-96,-31 0 0,33 0-32,-33 0 0,0 0 0,31 0 32,-31 0-32,0 0 32,0 0-32,34 0 32,-34 0-64,0 0 64,0 0 0,0 0-64,0 0 64,0 0 0,0 0-32,0 0 0,0 0 64,0 0-96,0 0 96,0 0-96,0 0 32,0 0-64,0 0-32,0 0 32,0 0-64,0 0 32,0 0 96,0 0 0,0 0-32,-34 0 32,3 0 0,31 0 0,-33 0 32,2 0-64,-3 0 64,4-31-64,30 31 64,-34 0-64,3 0 64,31 0-64,-33 0 0,2-34 32,-3 34-32,4 0 32,30 0 0,-34 0-32,3-30 0,-2 30-64,33 0-65,-31 0 33,-3 0 96,34 0-32,0 0 32,-30 0-96,30 0 160,0 0-64,0 0 32,0 0-32,-34 0 64,34 0-64,0 0 32,0 0 64,0 0-96,0 0 64,0 0-32,0 0 0,0 0-32,0 0 64,0 0-64,0 0 96,-31 0-64,31 0 32,0 0 0,0 0-64,0 0 32,0 0-64,0 0 96,0 0-96,-33 0 96,33 0-64,0 0 32,0 0-32,0 0 32,0 0 0,0 0 0,0 0 0,0 0-64,0 0 96,0 0-64,0 0 96,0 0-64,0 0 32,0 0-32,0 0 32,0 0-64,0 0 0,0 0 32,0 0-32,0 0 96,0 0-32,33 30 64,-2-30-64,3 0 0,-4 34 32,4-34 32,30 0 1,-33 0-1,3 31-32,-4-31 0,-30 0 32,34 0-64,-3 0 32,-31 0 0,33 0 32,-33 0-32,0 0-32,31 0 0,-31 0 0,0 0 0,0 0-32,34 0 32,-34 0 0,0 0-64,30 33 64,-30-33-64,0 0 64,0 0-96,0 0 96,0 0-64,0 0 64,0 0-64,0 0 64,0 0-32,34 0-32,-34 0 96,0 0-96,0 0 32,0 0-32,0 0 32,0 0-32,0 0 32,0 0-32,0 0 0,0 0 0,0 0-32,0 0 64,0 0 0,0 0 0,0 0-32,31 0 32,-31 0 0,0 0 0,0 0 0,0 0 0,0 0 0,0 0-32,0 0 96,0 0-96,0 0 0,0 0 32,0 0 32,0 0-64,0 0 32,0 0-32,0 0 32,0 0 0,0 0-64,0 0 64,0 0-32,0 0 64,0 0-64,0 0 64,0 0-32,0 0-32,0 0-32,0 0-32,0 0 32,0 0 0,0 0 128,0 0-64,0 0 0,0 0-32,-31 0 0,-3 0 0,34 0-32,-30 0 32,-4 0-65,34 0 65,-31 0-32,31 0 32,-33 0-128,2 0 128,31 0 0,-34 0-64,34 0 128,0 0-128,-30 0-32,30 0-128,-34 0 159,34 0 1,-31 0 64,31 0 0,-33 0 0,33 0-32,-31 0 0,31 31 64,0-31 0,-34 0 0,34 0 0,0 0 0,-30 0 0,30 0 32,0 0-32,0 0 0,0 0 32,0 0-64,0 0 64,0 0-64,0 0 64,-34 0-64,34 34 32,0-34 0,0 0 0,0 0 0,0 0-32,0 0 64,0 0-64,0 0 32,0 0 0,0 0 0,0 0-32,0 0 32,0 0 0,0 0 0,0 0 0,0 0 0,0 0 32,0 0-64,0 0 32,-31 0 0,31 0 0,0 0-32,0 0 32,0 0 0,0 0 0,0 0-32,0 0 0,0 0 64,0 0-64,0 0 0,0 0 32,0 0 32,0 0-64,0 0 32,0 0 32,0 0-64,0 0 96,0 0-96,0 0 64,0 0-64,0 0 64,0 0-96,0 0-32,0 0-160,0 0-225,0 0-480,0 0-448,0 0-801,0 0-1698,31 0-2306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9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00:05:27.84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0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2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3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5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6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8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79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0 225,22-27-31,-22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0,-21-27-32,-2 27-96,2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0-32,22 0 96,-21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27 32,-2-27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31,-23-27-63,23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0,22 0-32,-22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1274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1378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0-32,22 0 0,-22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27-32,22-27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32,22 0 32,-22 0-32,0 0 0,0 0 32,0 0-32,0 0-32,0 0 64,0 0-64,0 0 64,0 0-32,0 0 64,0 0-64,0 0 32,0 0 64,0 0 0,0 0 32,0 0 32,0 0 0,0 0-31,0 0 95,0 0 64,0 0-128,0 0-96,0 0 96,0 0-64,0 0-64,0 25 65,0-25-97,-22 27 32,22-2 0,0-25-32,0 27 96,0-27-64,0 25-32,0 2 0,0-27 32,0 25 0,0-25 32,-22 27-96,22-27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97,22 0-32,-22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31,-22 0-161,22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1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01.40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BEE81CF-D9FE-4D57-9DC8-AB2134DB5907}" emma:medium="tactile" emma:mode="ink">
          <msink:context xmlns:msink="http://schemas.microsoft.com/ink/2010/main" type="inkDrawing" rotatedBoundingBox="10936,12844 11315,10578 11440,10599 11060,12865" semanticType="callout" shapeName="Other">
            <msink:destinationLink direction="with" ref="{B9E53AC7-7F8E-4935-B96B-2E09AA3ECED9}"/>
            <msink:destinationLink direction="from" ref="{89CE3FEA-F3BB-42FA-81A5-16FB3380D23E}"/>
            <msink:destinationLink direction="with" ref="{B16629D3-8779-43E7-BFAF-78B883E5CF48}"/>
          </msink:context>
        </emma:interpretation>
      </emma:emma>
    </inkml:annotationXML>
    <inkml:trace contextRef="#ctx0" brushRef="#br0">8013 1150 768,'0'0'513,"0"0"95,0 0-95,0 0-33,0 0-159,0 0-33,0 0 64,0 0-128,0 0 1,0 0-129,0-33 0,0 33 128,0 0-32,0 0-192,0 0 64,0 0 64,0-31-128,0 31 0,0 0 64,0 0 97,0 0 287,0 0 32,0 0-127,0 0 63,0 0 33,0 0-33,0 0-64,0 0-63,0 0 31,0 0-64,0 0-32,0 0-128,0 0 225,0 0 95,0 0 33,0 0-161,0 0-64,0 0 0,0 0-96,0 0 33,0 0-129,0 0 160,0 0 64,0 0 0,0 0-32,0 0-31,0 0 31,0 0-64,0 0 32,0 0-64,0 0-32,0 0-32,-31 0 0,31 0 33,0 31-33,0-31 32,0 0 0,0 0 0,0 0 32,0 33-64,-34-33 0,34 0 128,0 31-96,0-31 65,0 34-65,-30-3 0,30-31-64,0 33 96,0-33-32,0 31-64,0-31 96,0 33-64,-34-2 32,34-31-96,0 34 64,0-34 0,0 30-64,0-30 32,0 34-32,0-34 65,0 31-65,0-31 64,0 33-64,0-33 32,-31 31 0,31-31-32,0 34 0,0-34 0,0 30 32,0-30 0,0 34 32,0-34-32,-33 31 32,33 2 32,0-2-64,0-31-32,0 34 32,0-4 0,0 4-64,0-34 96,0 31-64,0-31 64,0 0-64,0 33 32,-31-33 32,31 31-32,0-31 64,0 0-32,0 33 97,0-33-129,0 31 64,0-31 0,0 34-32,0-34 0,-34 31 0,34-31 0,0 0-32,0 33 0,0 1-32,0-34 128,0 30-96,-30-30 64,30 34 0,0-3 0,0 2 1,0-33-1,-34 31-32,34 3-64,0-4 64,0 4-64,0-34 32,0 31 0,0-31 0,0 33 0,0-2-32,0 3 32,0-34 0,0 30 32,0 4-64,0-3 32,0-31 0,0 33 0,0-33-32,0 31 0,0-31 0,0 33 96,0-2-96,-31-31 0,31 34 64,0-3-64,0-31 64,0 33-64,0-2 32,0-31-32,0 0 32,0 33-32,0-33 32,0 31 0,0-31-64,0 0 64,0 34 33,0-34-65,0 30 64,0-30-32,0 34 32,0-34-32,0 31 0,0-31-32,0 0 32,0 33 0,0-33 96,0 0-32,0 0-32,0 0 64,0 0-64,0 0 64,0 0-64,0 31 33,0-31-33,0 0 64,-33 0-64,33 34 64,0-34-160,0 0 96,0 0-64,0 0 0,0 30 0,0-30 0,0 0 0,-31 0 0,31 34 32,0-34-32,0 31 64,0-31-32,0 0 32,0 33-32,0-33 32,0 0 0,0 0-32,0 0 32,0 0-32,0 0 32,0 0-64,-33 0 32,33 0 0,0 0-32,0 34 33,0-34-33,0 0 0,0 0 0,0 0 32,0 0-64,0 0 32,0 0 0,0 0-33,0 0 33,0 0-32,0 0 32,0 0 0,0 0 0,0 0-32,0 0 64,0 0-32,0 0 0,0 0 0,0 0 0,0 0 0,0 0 0,0 0 32,0 0-64,0 0 64,0 0-64,0 0 32,0 0 0,0 0 0,0 0 0,0 0-32,0 0 64,0 0-64,0 0 32,0 0-32,0 0 32,0 0 0,0 0 0,0 0 0,0 0 0,0 0 0,0 0-32,0 0 64,0 0-128,0 0 96,0 0-96,0 0 32,0 0-32,0 0-32,0 0 0,0 0-64,0 0-97,0 0-191,0 0-513,0 0-641,0 0-512,0 0-768,0 0-1186,0 0-3554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2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4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5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7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88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90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91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9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18:46:17.94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5:57.55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B9E53AC7-7F8E-4935-B96B-2E09AA3ECED9}" emma:medium="tactile" emma:mode="ink">
          <msink:context xmlns:msink="http://schemas.microsoft.com/ink/2010/main" type="inkDrawing" rotatedBoundingBox="10952,12910 11430,10533 11522,10552 11045,12929" semanticType="callout" shapeName="Other">
            <msink:sourceLink direction="with" ref="{9BEE81CF-D9FE-4D57-9DC8-AB2134DB5907}"/>
          </msink:context>
        </emma:interpretation>
      </emma:emma>
    </inkml:annotationXML>
    <inkml:trace contextRef="#ctx0" brushRef="#br0">8013 1053 320,'0'-31'96,"0"31"448,0 0 161,0 0-160,0 0 95,0 0 97,0 0-64,0 0-129,0 0-96,0 0 1,0 0 31,0 0 161,0 0 192,0 0-161,0 0-63,0 0 64,0 0 31,0 0-127,0 0 31,0 0 65,0 0-64,0 0 127,0 0-255,0 0-33,0 0 1,0 0 31,0 0-128,0 0-31,0 0 95,0 0-128,0 0-31,0 0-97,0 0-64,0 0-32,0 0 0,0 0 0,0 0 32,0 31 0,0 2-64,0-2 32,0 2-32,0-2 64,0 3-64,0 30 65,0-33-97,0 33 32,0-30 96,0-4-64,0-30 0,0 34 32,0-34 0,0 31-64,-31 2 64,31-2 64,0 3-64,0-4 0,-34 35 33,34-32-33,0-2-32,0 3 96,-30-4-128,30 4 64,0-3-32,-34 2 32,34-2-64,0 2 32,0 32 0,-31-34 0,31 2 0,-33 31 65,33-30 31,0 30-32,-31-33-32,31 3 0,0 30 32,-34-33 0,34 2-32,0 32 32,0-35-63,0 4 31,-30-3-64,30 2 128,0 31-128,-34-33 64,34 3-64,0-3 32,0 2-32,0-2 32,-31 33 64,31-30-96,0-4 32,0 4-32,0-3 64,0 2-96,-33-2 97,33 3-97,0-4 64,0 4 0,0-3-64,0 2 0,0-33-32,0 34 64,0-34-64,-31 0 64,31 31-32,0-31-32,0 0 32,0 0 0,0 0 0,0 0-64,0 33 96,0-33-64,-33 0 32,33 0-65,0 0 65,0 0-64,0 0-32,0 0 0,0 0 32,0 0 32,0 0-64,0 0 32,0 0-64,0 0 64,0 0-96,0 0-33,0 0-31,0 0-192,0 0-321,0 0-448,0 0-609,0 0-1377,0 0-3363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05.20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2EDD2720-E25F-4D2C-A2DE-49862973655D}" emma:medium="tactile" emma:mode="ink">
          <msink:context xmlns:msink="http://schemas.microsoft.com/ink/2010/main" type="inkDrawing" rotatedBoundingBox="11819,10468 13638,12760 13168,13133 11349,10841" semanticType="callout" shapeName="Other"/>
        </emma:interpretation>
      </emma:emma>
    </inkml:annotationXML>
    <inkml:trace contextRef="#ctx0" brushRef="#br0">8077 1215 224,'0'0'1025,"0"0"-385,0 0-127,0 0 191,0 0 193,0 0-192,0 0 0,0 0 31,0 0-95,0 0 0,0 0 31,0 0-127,0 0-97,0 0 1,0 0-65,0 0 64,0 0 97,0 0-129,0 0 65,0 0-129,0 0-64,0 0 33,0 0-65,0 0 96,0 0-192,0 0 65,0 0-65,0 0-32,0 0 64,0 0-64,0 0 32,0 0-32,0 0-32,0 0 33,0 0-1,0 0-96,0 0 128,0 0-96,0 0 0,0 0 0,0 0 192,0 0-128,34 0 1,-4 0-1,-30 31-96,34-31 96,-3 0-32,-31 0 0,33 0-64,-2 0 32,-31 0-32,34 33 64,-4-33 64,-30 0 33,0 0 95,34 31-64,-34-31 0,31 33 0,-31-33 97,33 31-33,-33-31 32,31 34-256,-31-34 97,0 30 31,33-30 64,-33 34 64,0-3 161,31 2-225,-31-2-128,0 3 96,34-4 193,-34 4-321,0-3-64,0 2 32,30-2 32,-30 3 96,0-4-160,0 4 0,0-3 96,34-31 33,-34 33-161,0-2 0,31 2 160,-31-2-64,0 3-96,0-3 64,33 2 128,-33 1-160,31-4 0,-31 4 64,0-3-128,34 2 128,-34-33 32,0 31-96,30 3 32,-30-4 161,34 4-161,-34-3 0,31-31-32,-31 33 96,0-33 32,33 31-32,-2 3-128,-31-4 192,34-30-128,-34 34 65,30-3-65,4 2 32,-3-2-64,-31 2 32,33-33-32,-2 31 32,3 3 32,-34-34-64,30 31 64,4 2-32,-1-33 0,-33 31-64,31-31 96,-31 33-64,34-33 96,-4 31-63,-30-31-65,34 34 64,-3-34-64,-31 30 128,33 4-128,-2-34 64,3 31-32,-34 2 64,30-33-32,4 31-32,-3-31 0,-31 34-32,33-34 32,-33 0 0,31 30 64,-31-30-128,34 34 96,-34-34-64,30 0 32,-30 31 32,34-31-64,-34 0 64,0 33-64,31-33 64,-31 0-96,0 0 96,0 0-96,33 0 32,-33 0 0,0 0 32,0 0 0,0 0-64,0 0 64,0 0-64,0 34 32,0-34 0,0 0 0,0 0 0,0 0 0,0 0 0,0 0 0,0 0 0,0 0-32,0 0 64,0 0-96,0 0 64,0 0 0,0 0 0,0 0 0,0 0 0,0 0-32,0 0 0,0 0 0,0 0-32,0 0 64,0 0-64,0 0 64,0 0-64,0 0 0,0 0 0,0 0-32,0 0 64,0 0-64,0 0 32,0 0-32,0 0 64,0 0-65,0 0 65,0 0-96,0 0 64,0 0 0,0 0-64,0 0 0,0 0-96,0 0 0,0 0-193,0 0-95,0 0-33,0 0-95,0 0 63,0 0-32,0 0 97,0 0-97,0 0 225,0 0 64,0 0 224,0 0-33,0 0 65,0 0 64,0 0 0,0 0 64,0 0-64,0 0 97,0 0-65,0 0 64,0 0-32,0 0 64,0 0 0,0 0-64,0 0 64,0 0-32,0 0 96,0 0-95,0 0 191,0 0-160,0 0 64,0 0-64,0 0 96,0 0 33,0 0-1,0 0-64,0 0-32,0 0 0,0 0-63,0 0 31,0 0-64,0 0 64,0 0-96,0 0 96,0 0-64,0 0 0,0 0 128,0 31-96,31-31 0,-31 0-128,33 33 64,-33-33 0,0 31-32,31-31 0,-31 0 33,0 0-33,0 0-33,0 33 66,0-33-66,34 0 66,-34 0-33,0 0 32,0 0-97,0 0 130,0 0-65,0 0-32,0 0 64,0 0-32,0 0 0,0 0-32,0 0 96,0 0-64,0 0 0,0 0 0,0 0-32,0 0 64,0 0-32,0 0 32,0 0-96,0 0 128,0 0-96,0 0 32,0 0 0,0 0 0,0 0 0,0 0 0,0 0 0,0 0 0,0 0 0,0 0 0,0 0-32,0 0 32,0 0 0,0 0 0,0 0-32,0 0-1,0 0-31,0 0 64,0 0-32,0 0 32,0 0-32,0 0 32,0 0 0,0 0 0,0 0 0,0 0 0,0 0 0,0 0-32,0 0 64,0 0-64,0 0 64,0 0-64,0 0 32,0 0 0,0 0 0,0 0 0,0 0 0,0 0 32,0 0-64,0 0 64,0 0-32,0 0-32,0 0 32,0 0 0,0 0-32,0 0 0,0 0 32,0 0-32,0 0 64,0 0-64,0 0 64,0 0-64,0 0 64,0 0-32,0 0 0,0 0 32,0 0-64,0 0 64,0 0-32,0 0 32,0 0-64,0 0 64,0 0-32,0 0 0,0 0-32,0 0 64,0 0-32,0 0-32,0 0 64,0 0-96,0 0 64,0 0-96,0 0 32,0 0 32,0 0-64,0 0 0,0 0 0,0 0 0,0 0-32,0 0 96,0 0-65,0 0 97,0 0-64,0 0 0,0 0 64,0 0-32,0 0 32,0 0 32,0-33 32,31 33-128,-31-31 128,33-2-128,-33 33 64,31-31-32,-31 31 32,33-34-32,-33 1 32,0 33 0,0 0-32,31-31 64,-31 31-64,0 0 64,0 0-32,0 0 32,0 0-64,0 0 32,0 0 0,0 0-32,0-34 64,0 34-64,34-30 32,-34 30-64,0 0 32,0-34 0,0 34 0,0 0 64,0 0-64,0 0 64,0 0-32,0 0 32,0 0 0,0 0 64,0 0-64,0 0-32,0 0 96,0 0-160,0 0 128,0 0-64,0 0 0,0 0-64,0 0 64,0 0-64,0 0 32,0 0-160,0 0 0,0 0-481,0 0-576,0 0-513,0 0-1312,0 0-1923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08.57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FC2235EF-E6C3-4894-B31F-497202A70750}" emma:medium="tactile" emma:mode="ink">
          <msink:context xmlns:msink="http://schemas.microsoft.com/ink/2010/main" type="inkDrawing" rotatedBoundingBox="11919,10232 13659,12626 13317,12874 11577,10480" semanticType="callout" shapeName="Other"/>
        </emma:interpretation>
      </emma:emma>
    </inkml:annotationXML>
    <inkml:trace contextRef="#ctx0" brushRef="#br0">8206 988 320,'-31'0'1089,"31"-30"128,0 30 545,0 0-1186,0 0-63,0 0-97,0 0-32,0 0 33,0 0-1,0 0 1,0 0 127,0 0-127,0 0 159,0 0-31,0 0-65,0 0 33,0 0-225,0 0-32,0 0 64,0 0 129,0 0 31,0 0-95,0 0-161,0 0 0,0 0-32,0 0-96,0 0 64,0 0-63,0 0-1,0 0-32,0 0 0,0 0 96,0 0 64,31 0-160,-31 0 32,0 0-32,33 0 0,-2 30 32,-31-30 1,34 0-1,-34 0-96,30 0 96,-30 0 64,34 0-64,-34 34-64,31-34 0,-31 0 0,0 0-32,0 0 0,33 0 0,-33 0 32,0 31-32,31-31 32,-31 0 32,0 0-32,33 0 0,-33 0 32,31 0-32,-31 0 0,34 33-32,-34-33 0,30 0 32,-30 0-32,0 31 0,34-31 0,-34 0 32,31 0-32,-31 0 0,33 33 0,-33-33-32,0 0 64,31 0-64,-31 31 64,0-31-64,34 0 96,-34 0-96,0 0 97,30 0 223,-30 34-288,34-34 64,-34 0-96,0 0 160,31 31 32,-31-31 321,33 33-449,-33-33 0,0 0 32,31 31 416,-31-31-480,34 33 128,-34-33-64,0 31 0,30-31 64,-30 0 193,0 34-193,0-34-64,0 30 0,34-30-32,-34 0 224,0 34 33,0-3-289,0-31 96,31 33-128,-31-33 96,0 31 0,0-31 192,0 0-224,0 34-32,33-34 32,-33 30-32,0-30 96,0 0-96,0 34 96,0-34 193,0 31-322,0 2 33,31-33 33,-31 31 31,0 3 0,0-34-64,0 30 0,0-30 32,0 34-32,0-34 32,34 31 0,-34-31 64,0 0-96,0 33 32,0-2 256,0-31-320,0 33 64,0-33-32,30 31 64,-30 3-32,0-34 192,0 31-256,34-31 32,-34 33 32,0 1-32,0-34 97,0 30-130,33-30 98,-33 34-65,0-3 192,31-31-224,-31 33 64,0-33 0,34 31 96,-34 3-32,0-34-96,0 30 96,30 4-32,-30-34 192,0 31-256,34-31 96,-34 0 129,31 33-193,-31-33 0,0 31 128,33-31-128,-33 0-32,31 34 192,-31-34-192,0 30 32,34-30 96,-34 34-96,30-34 64,-30 31 0,34-31-64,-34 33 129,0-33-161,31 0 32,-31 31 160,0-31-192,33 0 32,-33 33 128,0-33-128,0 0 32,31 0-32,-31 31 96,0-31-96,34 0 0,-34 0 0,0 34 32,30-34 0,-30 0-31,0 0-33,0 0 32,34 31 32,-34-31-64,0 0 32,31 0 32,-31 33 0,0-33 0,33 0 64,-33 0-128,31 31 96,-31-31-64,0 0 32,33 0 64,-33 33-96,0-33 64,31 0 32,-31 0-31,0 31-33,0-31 0,34 0-96,-34 0 160,31 34-128,-31-34 64,0 0 0,33 0-64,-33 30 64,0-30-64,31 0 64,-31 0-32,33 34-32,-33-34 64,31 0-64,-31 31 0,0-31 32,34 0-32,-34 0 0,0 0 32,0 33-64,30-33 64,-30 0 0,0 0-32,34 0 32,-34 0-64,0 31 64,0-31-64,0 0 96,0 0-96,0 0 32,0 0 32,0 0-32,0 0-32,0 0 32,0 0 32,0 0-64,0 0 64,0 0 0,0 0-64,0 0 64,0 0-32,0 0 0,0 0-32,0 0 96,0 0-96,0 0 32,0 0-32,0 0 64,0 0-32,0 0 0,0 0 0,0 0 0,0 0 0,0 0-32,0 0 96,0 0-96,0 0 32,0 0-32,0 0 64,0 0-64,0 0 64,0 0 0,0 0-64,0 0 64,0 0-64,0 0 32,0 0-64,0 0 96,0 0-96,0 0 64,0 0-32,0 0-32,0 0 0,0 0-64,0 0 32,0 0-96,0 0-33,0 0-191,0 0-32,0 0-289,0 0-96,0 0-416,0 0-288,0 0-930,0 0-1921,0 0-2434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15.68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89CE3FEA-F3BB-42FA-81A5-16FB3380D23E}" emma:medium="tactile" emma:mode="ink">
          <msink:context xmlns:msink="http://schemas.microsoft.com/ink/2010/main" type="inkDrawing" rotatedBoundingBox="11311,10789 11336,10272 11450,10278 11424,10795" semanticType="callout" shapeName="Other">
            <msink:sourceLink direction="from" ref="{9BEE81CF-D9FE-4D57-9DC8-AB2134DB5907}"/>
            <msink:sourceLink direction="to" ref="{F7BE9AAC-9AA9-4D9E-B77A-9FB52A6BCD13}"/>
          </msink:context>
        </emma:interpretation>
      </emma:emma>
    </inkml:annotationXML>
    <inkml:trace contextRef="#ctx0" brushRef="#br0">8013 1181 64,'0'0'512,"0"0"609,0 0-512,0 0-97,0 0 129,0 0-65,0 0 33,0 0 64,0 0-129,0 0 1,0 0-1,0 0-95,0-31-65,0 31-192,0-33 0,0 33-64,0-31 0,0 31 97,0-33-161,0 33-32,0 0 128,0-31-128,0 31 64,0-34-96,0 34 96,0 0 128,0-30-96,0 30 1,0 0-33,0-34-32,0 34 0,0-31-32,0 31 32,0 0-32,0 0 0,0-33-32,0 33 32,0 0-32,0 0 32,0 0-64,0 0 160,0 0-32,0-34-96,0 34 64,0 0 0,0 0 0,0 0-32,0 0 97,0 0-33,0 0-32,0 0 128,0 0 64,0 0 193,0 0-225,0 0-32,0 0-192,0 0 32,0 0 32,-31 0-64,31 0 0,0 0-32,0 0 32,0 0 288,0 0-96,0 0-95,0 0 95,0 34-64,0-1 0,0-33-64,0 31 64,0 3-96,0-4 0,0 4 64,0-34-64,0 31 96,0 2-128,0-2 32,0-31-32,0 33 33,0-33-1,0 31-32,0-31 32,0 0-64,0 34 64,0-34-64,0 0 32,0 0 0,0 0 0,0 0 0,0 0-65,0 0 65,0 0-32,0 0 0,0 0-32,0 0 64,0 0-64,0 0 64,0 0-96,0 0 96,0 0-32,0 0 32,0 0-32,0 0-128,0 0 192,0 0-64,0 0 64,0 0-32,0 0-32,0 0 0,0 0 0,0 0-96,0 0 64,0 0-96,0 0-1,0 0 1,0 0 0,0 0-160,0 0 256,0 0-32,0 0 0,0 0 64,0 0-65,0 0-95,0-34 32,0 3 64,0-2-128,0 2 0,0-2 63,0 2 65,0-3-96,0 4 32,0-4 64,0 3 96,0-2-32,0 33 64,0-34-32,0 3 32,-34 31-32,34-33 32,0 33-32,0 0 96,0 0 32,0 0 32,0 0 1,0 0-129,0 0 64,0 0-32,0 0 0,0 0-32,0 0 0,0 0 0,0 0 0,0 0 0,0 0 32,0 0-64,0 0 128,0 0 385,0 33-289,-30-33 32,30 65 0,0-32 1,0-2-33,0 3 0,0-4-32,0 4-64,0-3 64,0 2-63,0-2 31,0-31-128,0 33 32,0-2-32,0-31 32,0 34 32,0-34-96,0 31 32,0-31-64,0 0 64,0 33-32,0-33-32,0 0 64,0 0-32,0 0-64,0 0-32,0 0 32,0 0-32,0 0 64,0 0-193,0 0-31,0 0 0,0 0-160,0 0 320,30-33 63,-30 33-159,0-31-128,0-34 0,34 32 63,-34-31 65,0 33-32,0-3 160,0-30-32,0 33 64,0-2 96,0 33 0,0 0 0,0 0-32,0 0 96,0 0-128,0-34 32,0 34 32,0 0 0,0 0 32,0 0-31,0 0-1,0 0-64,0 0-64,0 0 128,0 0 96,0 0-64,0 34 64,0-34-64,0 0 64,0 33-64,0-2 64,0 3 1,0-4-1,0 4 128,-34-3 0,34 2-96,0-2-63,0 2-33,0-33-64,0 31 64,0 3-64,0-3 0,0-31 0,0 33-32,0-33 0,0 0-32,0 0 64,0 0-96,0 0 0,0 0 32,0 0 0,0 0-96,0 0-1,0 0-63,0 0 32,0 0-32,0 0-32,0 0 32,0 0-1,0 0-159,0 0 96,0 0 0,0 0 127,0 0-255,0 0 128,0 0-64,0 0-33,0 0-63,0 0-161,0 0-448,0 0-1153,0 0-1569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36:18.06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F7BE9AAC-9AA9-4D9E-B77A-9FB52A6BCD13}" emma:medium="tactile" emma:mode="ink">
          <msink:context xmlns:msink="http://schemas.microsoft.com/ink/2010/main" type="inkDrawing" rotatedBoundingBox="11686,10080 11689,10564 11623,10564 11619,10081" shapeName="Other">
            <msink:destinationLink direction="to" ref="{89CE3FEA-F3BB-42FA-81A5-16FB3380D23E}"/>
            <msink:destinationLink direction="with" ref="{B16629D3-8779-43E7-BFAF-78B883E5CF48}"/>
          </msink:context>
        </emma:interpretation>
      </emma:emma>
    </inkml:annotationXML>
    <inkml:trace contextRef="#ctx0" brushRef="#br0">8239 924 832,'0'0'609,"0"0"31,0 0-127,0 0-97,0 0 33,0 0 127,-33 0 65,33 0-161,0 0 97,0 0-161,0 0 33,0 0-1,0 0 33,0 0-129,0 0 64,0 0 33,0 0-129,0 0-32,0 0-95,0 34 31,0-34-32,0 30-64,0-30 0,0 34-64,0-34 64,0 31-64,0-31-32,0 0-32,0 0 97,0 0-65,0 0 0,0 0-32,0 0-161,0 0-63,0 0 32,0 0 512,0-31-256,0-3 0,0 4 1,0-4-130,0 3 130,0-2-65,0-1 0,0 3 32,0-2 0,0 2-32,0-3 64,0 34-64,0-30 128,0 30-96,0 0 0,0 0 0,0 0 32,0-34 32,0 34 32,0 0 32,0 0 0,0 0 97,0 0-1,0 0 96,0 0-160,0 0 65,0 0-193,0 0 96,0 0-96,0 0 160,0 0-128,0 34-32,0-34 161,0 0-161,0 30 128,0 4-192,0-3 96,0 2 0,0-2-64,0 3 0,0-1-32,0-33 32,0 31-96,33-31 96,-33 0-64,0 34 32,0-34-32,0 0-32,0 0 32,0 0-64,0 0 32,0 0-128,0 0-161,0 0-159,0 0 191,0 0-95,0 0 224,0-34 32,0 3-65,0-2 33,0-32 32,31 32 160,-31 2-32,0 31 64,0-34-64,0 34 128,0-30-64,0 30 96,0 0-32,0 0-31,0 0-33,0 0 128,0 0-64,0 0 96,0 0 288,0 0-287,0 0 191,0 30-64,0 4-96,0-3-63,0 2-65,0-2 0,0 3-32,0-1 64,0-2-96,0 3 0,0-34 0,0 30-32,0-30 32,0 0-64,0 0 32,0 0-32,0 0-64,0 0-128,0 0-32,0 0-33,0 0 289,0 0 0,0-30-64,0-4 64,0 3-128,-31-36 224,31 36-224,0-2 160,0 2-64,0-3 32,0 4 0,0-4 0,0 3 0,-33 31 32,33 0 64,0-33-96,0 33 32,0 0 0,0 0-64,0 0 32,0 0-128,0 0 96,0 0 0,0 0-32,0 0 352,0 0-192,0 0 32,0 33 33,0-33-97,0 31 32,0 3-32,0-4 0,0 4 0,0-3-64,0-31 64,0 33-128,0-33 128,0 0-64,0 31-64,0-31 64,0 0-32,0 0 0,0 0-128,0 0-65,0 0-255,0 0-129,0 0-383,0 0 63,0 0 544,0-31 161,0 31-128,33-33 31,-33 2 33,0-3-128,0 4 384,0 30 96,0-34 32,0 34-96,0 0-96,0 0 160,0 0 384,0 0-320,0 0 65,0 34-1,0-34-96,0 0 32,0 30-96,0-30 0,0 0-32,0 34 0,0-34 0,0 0-96,0 0 0,0 0-128,0 0-129,0 31-191,0-31-161,0 0-672,0 0-609,0 0-1121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26" Type="http://schemas.openxmlformats.org/officeDocument/2006/relationships/image" Target="../media/image13.emf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emf"/><Relationship Id="rId20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24" Type="http://schemas.openxmlformats.org/officeDocument/2006/relationships/image" Target="../media/image12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4.emf"/><Relationship Id="rId10" Type="http://schemas.openxmlformats.org/officeDocument/2006/relationships/image" Target="../media/image5.emf"/><Relationship Id="rId19" Type="http://schemas.openxmlformats.org/officeDocument/2006/relationships/customXml" Target="../ink/ink9.xml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18.emf"/><Relationship Id="rId18" Type="http://schemas.openxmlformats.org/officeDocument/2006/relationships/customXml" Target="../ink/ink25.xml"/><Relationship Id="rId26" Type="http://schemas.openxmlformats.org/officeDocument/2006/relationships/image" Target="../media/image150.emf"/><Relationship Id="rId3" Type="http://schemas.openxmlformats.org/officeDocument/2006/relationships/customXml" Target="../ink/ink14.xml"/><Relationship Id="rId21" Type="http://schemas.openxmlformats.org/officeDocument/2006/relationships/image" Target="../media/image19.emf"/><Relationship Id="rId7" Type="http://schemas.openxmlformats.org/officeDocument/2006/relationships/customXml" Target="../ink/ink16.xml"/><Relationship Id="rId12" Type="http://schemas.openxmlformats.org/officeDocument/2006/relationships/customXml" Target="../ink/ink20.xml"/><Relationship Id="rId17" Type="http://schemas.openxmlformats.org/officeDocument/2006/relationships/customXml" Target="../ink/ink24.xml"/><Relationship Id="rId25" Type="http://schemas.openxmlformats.org/officeDocument/2006/relationships/customXml" Target="../ink/ink30.xml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23.xml"/><Relationship Id="rId20" Type="http://schemas.openxmlformats.org/officeDocument/2006/relationships/customXml" Target="../ink/ink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11" Type="http://schemas.openxmlformats.org/officeDocument/2006/relationships/customXml" Target="../ink/ink19.xml"/><Relationship Id="rId24" Type="http://schemas.openxmlformats.org/officeDocument/2006/relationships/customXml" Target="../ink/ink29.xml"/><Relationship Id="rId5" Type="http://schemas.openxmlformats.org/officeDocument/2006/relationships/customXml" Target="../ink/ink15.xml"/><Relationship Id="rId15" Type="http://schemas.openxmlformats.org/officeDocument/2006/relationships/customXml" Target="../ink/ink22.xml"/><Relationship Id="rId23" Type="http://schemas.openxmlformats.org/officeDocument/2006/relationships/image" Target="../media/image20.emf"/><Relationship Id="rId10" Type="http://schemas.openxmlformats.org/officeDocument/2006/relationships/customXml" Target="../ink/ink18.xml"/><Relationship Id="rId19" Type="http://schemas.openxmlformats.org/officeDocument/2006/relationships/customXml" Target="../ink/ink26.xml"/><Relationship Id="rId4" Type="http://schemas.openxmlformats.org/officeDocument/2006/relationships/image" Target="../media/image15.emf"/><Relationship Id="rId9" Type="http://schemas.openxmlformats.org/officeDocument/2006/relationships/customXml" Target="../ink/ink17.xml"/><Relationship Id="rId14" Type="http://schemas.openxmlformats.org/officeDocument/2006/relationships/customXml" Target="../ink/ink21.xml"/><Relationship Id="rId22" Type="http://schemas.openxmlformats.org/officeDocument/2006/relationships/customXml" Target="../ink/ink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5.xml"/><Relationship Id="rId13" Type="http://schemas.openxmlformats.org/officeDocument/2006/relationships/image" Target="../media/image25.emf"/><Relationship Id="rId18" Type="http://schemas.openxmlformats.org/officeDocument/2006/relationships/customXml" Target="../ink/ink42.xml"/><Relationship Id="rId26" Type="http://schemas.openxmlformats.org/officeDocument/2006/relationships/image" Target="../media/image29.emf"/><Relationship Id="rId3" Type="http://schemas.openxmlformats.org/officeDocument/2006/relationships/image" Target="../media/image21.emf"/><Relationship Id="rId21" Type="http://schemas.openxmlformats.org/officeDocument/2006/relationships/customXml" Target="../ink/ink45.xml"/><Relationship Id="rId7" Type="http://schemas.openxmlformats.org/officeDocument/2006/relationships/image" Target="../media/image23.emf"/><Relationship Id="rId12" Type="http://schemas.openxmlformats.org/officeDocument/2006/relationships/customXml" Target="../ink/ink38.xml"/><Relationship Id="rId17" Type="http://schemas.openxmlformats.org/officeDocument/2006/relationships/customXml" Target="../ink/ink41.xml"/><Relationship Id="rId25" Type="http://schemas.openxmlformats.org/officeDocument/2006/relationships/customXml" Target="../ink/ink47.xml"/><Relationship Id="rId2" Type="http://schemas.openxmlformats.org/officeDocument/2006/relationships/customXml" Target="../ink/ink32.xml"/><Relationship Id="rId16" Type="http://schemas.openxmlformats.org/officeDocument/2006/relationships/customXml" Target="../ink/ink40.xml"/><Relationship Id="rId20" Type="http://schemas.openxmlformats.org/officeDocument/2006/relationships/customXml" Target="../ink/ink44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4.xml"/><Relationship Id="rId11" Type="http://schemas.openxmlformats.org/officeDocument/2006/relationships/image" Target="../media/image24.emf"/><Relationship Id="rId24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26.emf"/><Relationship Id="rId23" Type="http://schemas.openxmlformats.org/officeDocument/2006/relationships/customXml" Target="../ink/ink46.xml"/><Relationship Id="rId28" Type="http://schemas.openxmlformats.org/officeDocument/2006/relationships/image" Target="../media/image30.emf"/><Relationship Id="rId10" Type="http://schemas.openxmlformats.org/officeDocument/2006/relationships/customXml" Target="../ink/ink37.xml"/><Relationship Id="rId19" Type="http://schemas.openxmlformats.org/officeDocument/2006/relationships/customXml" Target="../ink/ink43.xml"/><Relationship Id="rId4" Type="http://schemas.openxmlformats.org/officeDocument/2006/relationships/customXml" Target="../ink/ink33.xml"/><Relationship Id="rId9" Type="http://schemas.openxmlformats.org/officeDocument/2006/relationships/customXml" Target="../ink/ink36.xml"/><Relationship Id="rId14" Type="http://schemas.openxmlformats.org/officeDocument/2006/relationships/customXml" Target="../ink/ink39.xml"/><Relationship Id="rId22" Type="http://schemas.openxmlformats.org/officeDocument/2006/relationships/image" Target="../media/image27.emf"/><Relationship Id="rId27" Type="http://schemas.openxmlformats.org/officeDocument/2006/relationships/customXml" Target="../ink/ink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331892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piece of playground equipment is most popular?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2" name="Ink 61"/>
              <p14:cNvContentPartPr/>
              <p14:nvPr/>
            </p14:nvContentPartPr>
            <p14:xfrm>
              <a:off x="1230352" y="3424566"/>
              <a:ext cx="1470960" cy="851400"/>
            </p14:xfrm>
          </p:contentPart>
        </mc:Choice>
        <mc:Fallback xmlns="">
          <p:pic>
            <p:nvPicPr>
              <p:cNvPr id="62" name="Ink 6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19552" y="3412686"/>
                <a:ext cx="1494720" cy="87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3" name="Ink 62"/>
              <p14:cNvContentPartPr/>
              <p14:nvPr/>
            </p14:nvContentPartPr>
            <p14:xfrm>
              <a:off x="1471192" y="3438246"/>
              <a:ext cx="351000" cy="651600"/>
            </p14:xfrm>
          </p:contentPart>
        </mc:Choice>
        <mc:Fallback xmlns="">
          <p:pic>
            <p:nvPicPr>
              <p:cNvPr id="63" name="Ink 6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61112" y="3429246"/>
                <a:ext cx="375840" cy="67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4" name="Ink 63"/>
              <p14:cNvContentPartPr/>
              <p14:nvPr/>
            </p14:nvContentPartPr>
            <p14:xfrm>
              <a:off x="2066992" y="3445086"/>
              <a:ext cx="298440" cy="633600"/>
            </p14:xfrm>
          </p:contentPart>
        </mc:Choice>
        <mc:Fallback xmlns="">
          <p:pic>
            <p:nvPicPr>
              <p:cNvPr id="64" name="Ink 6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53672" y="3430326"/>
                <a:ext cx="328680" cy="66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5" name="Ink 64"/>
              <p14:cNvContentPartPr/>
              <p14:nvPr/>
            </p14:nvContentPartPr>
            <p14:xfrm>
              <a:off x="3953032" y="3816606"/>
              <a:ext cx="161280" cy="810720"/>
            </p14:xfrm>
          </p:contentPart>
        </mc:Choice>
        <mc:Fallback xmlns="">
          <p:pic>
            <p:nvPicPr>
              <p:cNvPr id="65" name="Ink 6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938272" y="3806166"/>
                <a:ext cx="186480" cy="83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6" name="Ink 65"/>
              <p14:cNvContentPartPr/>
              <p14:nvPr/>
            </p14:nvContentPartPr>
            <p14:xfrm>
              <a:off x="3953032" y="3794646"/>
              <a:ext cx="161640" cy="855720"/>
            </p14:xfrm>
          </p:contentPart>
        </mc:Choice>
        <mc:Fallback xmlns="">
          <p:pic>
            <p:nvPicPr>
              <p:cNvPr id="66" name="Ink 6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937912" y="3782046"/>
                <a:ext cx="190080" cy="88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7" name="Ink 66"/>
              <p14:cNvContentPartPr/>
              <p14:nvPr/>
            </p14:nvContentPartPr>
            <p14:xfrm>
              <a:off x="4138072" y="3861966"/>
              <a:ext cx="742320" cy="811080"/>
            </p14:xfrm>
          </p:contentPart>
        </mc:Choice>
        <mc:Fallback xmlns="">
          <p:pic>
            <p:nvPicPr>
              <p:cNvPr id="67" name="Ink 6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126552" y="3850086"/>
                <a:ext cx="768960" cy="83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8" name="Ink 67"/>
              <p14:cNvContentPartPr/>
              <p14:nvPr/>
            </p14:nvContentPartPr>
            <p14:xfrm>
              <a:off x="4178752" y="3778086"/>
              <a:ext cx="724680" cy="778680"/>
            </p14:xfrm>
          </p:contentPart>
        </mc:Choice>
        <mc:Fallback xmlns="">
          <p:pic>
            <p:nvPicPr>
              <p:cNvPr id="68" name="Ink 6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167952" y="3766926"/>
                <a:ext cx="752760" cy="80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70" name="Ink 69"/>
              <p14:cNvContentPartPr/>
              <p14:nvPr/>
            </p14:nvContentPartPr>
            <p14:xfrm>
              <a:off x="4080832" y="3698886"/>
              <a:ext cx="34200" cy="186480"/>
            </p14:xfrm>
          </p:contentPart>
        </mc:Choice>
        <mc:Fallback xmlns="">
          <p:pic>
            <p:nvPicPr>
              <p:cNvPr id="70" name="Ink 6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070032" y="3689526"/>
                <a:ext cx="5472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71" name="Ink 70"/>
              <p14:cNvContentPartPr/>
              <p14:nvPr/>
            </p14:nvContentPartPr>
            <p14:xfrm>
              <a:off x="4182352" y="3629406"/>
              <a:ext cx="25920" cy="174240"/>
            </p14:xfrm>
          </p:contentPart>
        </mc:Choice>
        <mc:Fallback xmlns="">
          <p:pic>
            <p:nvPicPr>
              <p:cNvPr id="71" name="Ink 70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171192" y="3618966"/>
                <a:ext cx="47880" cy="19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3" name="Ink 72"/>
              <p14:cNvContentPartPr/>
              <p14:nvPr/>
            </p14:nvContentPartPr>
            <p14:xfrm>
              <a:off x="4103872" y="3780966"/>
              <a:ext cx="80280" cy="138600"/>
            </p14:xfrm>
          </p:contentPart>
        </mc:Choice>
        <mc:Fallback xmlns="">
          <p:pic>
            <p:nvPicPr>
              <p:cNvPr id="73" name="Ink 72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093432" y="3770886"/>
                <a:ext cx="10080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99" name="Ink 98"/>
              <p14:cNvContentPartPr/>
              <p14:nvPr/>
            </p14:nvContentPartPr>
            <p14:xfrm>
              <a:off x="6627472" y="3200646"/>
              <a:ext cx="1646640" cy="788040"/>
            </p14:xfrm>
          </p:contentPart>
        </mc:Choice>
        <mc:Fallback xmlns="">
          <p:pic>
            <p:nvPicPr>
              <p:cNvPr id="99" name="Ink 9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614512" y="3188766"/>
                <a:ext cx="1671120" cy="80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4" name="Ink 103"/>
              <p14:cNvContentPartPr/>
              <p14:nvPr/>
            </p14:nvContentPartPr>
            <p14:xfrm>
              <a:off x="6779392" y="4127646"/>
              <a:ext cx="360" cy="360"/>
            </p14:xfrm>
          </p:contentPart>
        </mc:Choice>
        <mc:Fallback xmlns="">
          <p:pic>
            <p:nvPicPr>
              <p:cNvPr id="104" name="Ink 10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773992" y="4122246"/>
                <a:ext cx="1116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06" name="Ink 105"/>
              <p14:cNvContentPartPr/>
              <p14:nvPr/>
            </p14:nvContentPartPr>
            <p14:xfrm>
              <a:off x="7370152" y="3687726"/>
              <a:ext cx="324360" cy="339840"/>
            </p14:xfrm>
          </p:contentPart>
        </mc:Choice>
        <mc:Fallback xmlns="">
          <p:pic>
            <p:nvPicPr>
              <p:cNvPr id="106" name="Ink 105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358992" y="3675846"/>
                <a:ext cx="347040" cy="36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6234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read a picture graph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answering questions about the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02806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8850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53687" y="2290500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38850" y="3035853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033222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33222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013730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299230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8496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264771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k 14"/>
              <p14:cNvContentPartPr/>
              <p14:nvPr/>
            </p14:nvContentPartPr>
            <p14:xfrm>
              <a:off x="2239711" y="1724416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27116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Ink 15"/>
              <p14:cNvContentPartPr/>
              <p14:nvPr/>
            </p14:nvContentPartPr>
            <p14:xfrm>
              <a:off x="3143813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31218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Ink 16"/>
              <p14:cNvContentPartPr/>
              <p14:nvPr/>
            </p14:nvContentPartPr>
            <p14:xfrm>
              <a:off x="4142564" y="1680046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29963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8" name="Ink 17"/>
              <p14:cNvContentPartPr/>
              <p14:nvPr/>
            </p14:nvContentPartPr>
            <p14:xfrm>
              <a:off x="5056964" y="1707054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44363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9" name="Ink 18"/>
              <p14:cNvContentPartPr/>
              <p14:nvPr/>
            </p14:nvContentPartPr>
            <p14:xfrm>
              <a:off x="5971364" y="1680046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58763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/>
              <p14:cNvContentPartPr/>
              <p14:nvPr/>
            </p14:nvContentPartPr>
            <p14:xfrm>
              <a:off x="6814330" y="1680547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01729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" name="Ink 20"/>
              <p14:cNvContentPartPr/>
              <p14:nvPr/>
            </p14:nvContentPartPr>
            <p14:xfrm>
              <a:off x="7642998" y="1680046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630397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2" name="Ink 21"/>
              <p14:cNvContentPartPr/>
              <p14:nvPr/>
            </p14:nvContentPartPr>
            <p14:xfrm>
              <a:off x="2239711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27116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" name="Ink 22"/>
              <p14:cNvContentPartPr/>
              <p14:nvPr/>
            </p14:nvContentPartPr>
            <p14:xfrm>
              <a:off x="3135132" y="2449121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22531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4" name="Ink 23"/>
              <p14:cNvContentPartPr/>
              <p14:nvPr/>
            </p14:nvContentPartPr>
            <p14:xfrm>
              <a:off x="4110734" y="2424903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8133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5" name="Ink 24"/>
              <p14:cNvContentPartPr/>
              <p14:nvPr/>
            </p14:nvContentPartPr>
            <p14:xfrm>
              <a:off x="5056964" y="2424903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44363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6" name="Ink 25"/>
              <p14:cNvContentPartPr/>
              <p14:nvPr/>
            </p14:nvContentPartPr>
            <p14:xfrm>
              <a:off x="5971364" y="2424903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58763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7" name="Ink 26"/>
              <p14:cNvContentPartPr/>
              <p14:nvPr/>
            </p14:nvContentPartPr>
            <p14:xfrm>
              <a:off x="2239711" y="3181751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27116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8" name="Ink 27"/>
              <p14:cNvContentPartPr/>
              <p14:nvPr/>
            </p14:nvContentPartPr>
            <p14:xfrm>
              <a:off x="3085296" y="3241981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072701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9" name="Ink 28"/>
              <p14:cNvContentPartPr/>
              <p14:nvPr/>
            </p14:nvContentPartPr>
            <p14:xfrm>
              <a:off x="4125571" y="3215682"/>
              <a:ext cx="771532" cy="583446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112970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0" name="Ink 29"/>
              <p14:cNvContentPartPr/>
              <p14:nvPr/>
            </p14:nvContentPartPr>
            <p14:xfrm>
              <a:off x="5056964" y="3215682"/>
              <a:ext cx="771532" cy="583446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044363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1" name="Ink 30"/>
              <p14:cNvContentPartPr/>
              <p14:nvPr/>
            </p14:nvContentPartPr>
            <p14:xfrm>
              <a:off x="3782206" y="4281960"/>
              <a:ext cx="771532" cy="583446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769611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8343626" y="2512633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9" grpId="0" animBg="1"/>
      <p:bldP spid="9" grpId="1" animBg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noticing what the key stands for when looking at picture graphs and thinking about questions.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82428" y="32004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2428" y="33458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4331412" y="3253260"/>
              <a:ext cx="771532" cy="583446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8817" y="3243182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5" grpId="1" animBg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944274" y="89172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6956" y="1649999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399999" y="2399483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99999" y="3152315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2874690" y="4320721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74690" y="44661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2114499" y="1674723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399999" y="3407544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329369" y="2608192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365540" y="180004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5" name="Ink 44"/>
              <p14:cNvContentPartPr/>
              <p14:nvPr/>
            </p14:nvContentPartPr>
            <p14:xfrm>
              <a:off x="2340480" y="1816037"/>
              <a:ext cx="771532" cy="583446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27885" y="1805953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 45"/>
              <p14:cNvContentPartPr/>
              <p14:nvPr/>
            </p14:nvContentPartPr>
            <p14:xfrm>
              <a:off x="3244582" y="1771667"/>
              <a:ext cx="771532" cy="583446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31981" y="176158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/>
              <p14:cNvContentPartPr/>
              <p14:nvPr/>
            </p14:nvContentPartPr>
            <p14:xfrm>
              <a:off x="4243333" y="1771667"/>
              <a:ext cx="771532" cy="583446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30732" y="176158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8" name="Ink 47"/>
              <p14:cNvContentPartPr/>
              <p14:nvPr/>
            </p14:nvContentPartPr>
            <p14:xfrm>
              <a:off x="5157733" y="1798675"/>
              <a:ext cx="771532" cy="583446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45132" y="178859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9" name="Ink 48"/>
              <p14:cNvContentPartPr/>
              <p14:nvPr/>
            </p14:nvContentPartPr>
            <p14:xfrm>
              <a:off x="6072133" y="1771667"/>
              <a:ext cx="771532" cy="583446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59532" y="176158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0" name="Ink 49"/>
              <p14:cNvContentPartPr/>
              <p14:nvPr/>
            </p14:nvContentPartPr>
            <p14:xfrm>
              <a:off x="6915099" y="1772168"/>
              <a:ext cx="771532" cy="583446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902498" y="1762084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51" name="Ink 50"/>
              <p14:cNvContentPartPr/>
              <p14:nvPr/>
            </p14:nvContentPartPr>
            <p14:xfrm>
              <a:off x="7743767" y="1771667"/>
              <a:ext cx="771532" cy="583446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31172" y="1761589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52" name="Ink 51"/>
              <p14:cNvContentPartPr/>
              <p14:nvPr/>
            </p14:nvContentPartPr>
            <p14:xfrm>
              <a:off x="2340480" y="2516524"/>
              <a:ext cx="771532" cy="583446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327885" y="2506446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53" name="Ink 52"/>
              <p14:cNvContentPartPr/>
              <p14:nvPr/>
            </p14:nvContentPartPr>
            <p14:xfrm>
              <a:off x="3235901" y="2540742"/>
              <a:ext cx="771532" cy="583446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223300" y="2530658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4" name="Ink 53"/>
              <p14:cNvContentPartPr/>
              <p14:nvPr/>
            </p14:nvContentPartPr>
            <p14:xfrm>
              <a:off x="4211503" y="2516524"/>
              <a:ext cx="771532" cy="583446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98902" y="250644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5" name="Ink 54"/>
              <p14:cNvContentPartPr/>
              <p14:nvPr/>
            </p14:nvContentPartPr>
            <p14:xfrm>
              <a:off x="5157733" y="2516524"/>
              <a:ext cx="771532" cy="583446"/>
            </p14:xfrm>
          </p:contentPart>
        </mc:Choice>
        <mc:Fallback xmlns="">
          <p:pic>
            <p:nvPicPr>
              <p:cNvPr id="55" name="Ink 5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45132" y="250644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6" name="Ink 55"/>
              <p14:cNvContentPartPr/>
              <p14:nvPr/>
            </p14:nvContentPartPr>
            <p14:xfrm>
              <a:off x="6072133" y="2516524"/>
              <a:ext cx="771532" cy="583446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59532" y="250644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57" name="Ink 56"/>
              <p14:cNvContentPartPr/>
              <p14:nvPr/>
            </p14:nvContentPartPr>
            <p14:xfrm>
              <a:off x="2340480" y="3273372"/>
              <a:ext cx="771532" cy="583446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27885" y="3263288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8" name="Ink 57"/>
              <p14:cNvContentPartPr/>
              <p14:nvPr/>
            </p14:nvContentPartPr>
            <p14:xfrm>
              <a:off x="3186065" y="3333602"/>
              <a:ext cx="771532" cy="583446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173470" y="332352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59" name="Ink 58"/>
              <p14:cNvContentPartPr/>
              <p14:nvPr/>
            </p14:nvContentPartPr>
            <p14:xfrm>
              <a:off x="4226340" y="3307303"/>
              <a:ext cx="771532" cy="583446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213739" y="32972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0" name="Ink 59"/>
              <p14:cNvContentPartPr/>
              <p14:nvPr/>
            </p14:nvContentPartPr>
            <p14:xfrm>
              <a:off x="5121562" y="3261381"/>
              <a:ext cx="771532" cy="583446"/>
            </p14:xfrm>
          </p:contentPart>
        </mc:Choice>
        <mc:Fallback xmlns="">
          <p:pic>
            <p:nvPicPr>
              <p:cNvPr id="60" name="Ink 59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108961" y="325130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61" name="Ink 60"/>
              <p14:cNvContentPartPr/>
              <p14:nvPr/>
            </p14:nvContentPartPr>
            <p14:xfrm>
              <a:off x="3623674" y="4373581"/>
              <a:ext cx="771532" cy="583446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611073" y="4363503"/>
                <a:ext cx="794934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62" name="Rectangle 61"/>
          <p:cNvSpPr/>
          <p:nvPr/>
        </p:nvSpPr>
        <p:spPr>
          <a:xfrm>
            <a:off x="2175607" y="1674723"/>
            <a:ext cx="6392186" cy="70739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175607" y="3186905"/>
            <a:ext cx="3957634" cy="7563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5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9" grpId="0" animBg="1"/>
      <p:bldP spid="40" grpId="0"/>
      <p:bldP spid="42" grpId="0"/>
      <p:bldP spid="43" grpId="0"/>
      <p:bldP spid="44" grpId="0"/>
      <p:bldP spid="62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5" name="Rectangle 4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358034" y="4457700"/>
            <a:ext cx="1014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slide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275572" y="4467248"/>
            <a:ext cx="12964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Smiley Face 1"/>
          <p:cNvSpPr/>
          <p:nvPr/>
        </p:nvSpPr>
        <p:spPr>
          <a:xfrm>
            <a:off x="1299320" y="391246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228519" y="3056203"/>
            <a:ext cx="1014647" cy="133685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3192295" y="2490595"/>
            <a:ext cx="1014647" cy="190549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262591" y="271256"/>
            <a:ext cx="1137628" cy="41545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272434" y="4457700"/>
            <a:ext cx="1014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swing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286500" y="4457700"/>
            <a:ext cx="217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monkey bars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2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43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/>
      <p:bldP spid="5" grpId="0" animBg="1"/>
      <p:bldP spid="39" grpId="0" build="p"/>
      <p:bldP spid="40" grpId="0" build="p"/>
      <p:bldP spid="2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2" grpId="0" animBg="1"/>
      <p:bldP spid="83" grpId="0" animBg="1"/>
      <p:bldP spid="30" grpId="0" build="p"/>
      <p:bldP spid="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1714500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read a picture graph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answering questions about the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5806</TotalTime>
  <Words>105</Words>
  <Application>Microsoft Office PowerPoint</Application>
  <PresentationFormat>On-screen Show (16:10)</PresentationFormat>
  <Paragraphs>28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282</cp:revision>
  <dcterms:created xsi:type="dcterms:W3CDTF">2011-06-12T17:04:43Z</dcterms:created>
  <dcterms:modified xsi:type="dcterms:W3CDTF">2015-06-07T14:09:45Z</dcterms:modified>
</cp:coreProperties>
</file>